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74" d="100"/>
          <a:sy n="74" d="100"/>
        </p:scale>
        <p:origin x="80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80200"/>
            <a:ext cx="38608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Decision Analysis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637220" cy="704929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DSS5202 Sustainable Systems Analysis (2024)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     Name 2           Name 3            Name 4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endCxn id="5124" idx="2"/>
          </p:cNvCxnSpPr>
          <p:nvPr/>
        </p:nvCxnSpPr>
        <p:spPr>
          <a:xfrm flipH="1" flipV="1">
            <a:off x="5991294" y="804333"/>
            <a:ext cx="17620" cy="58495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0377" y="902076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514395" y="1383830"/>
            <a:ext cx="4059128" cy="92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63860" y="38443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18754" y="4161720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396476" y="1771454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45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DSS5202 Sustainable Systems Analysis (2024) Name 1           Name 2           Name 3            Name 4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377</cp:revision>
  <dcterms:created xsi:type="dcterms:W3CDTF">2002-07-05T03:27:28Z</dcterms:created>
  <dcterms:modified xsi:type="dcterms:W3CDTF">2024-10-27T03:47:27Z</dcterms:modified>
</cp:coreProperties>
</file>