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354" autoAdjust="0"/>
  </p:normalViewPr>
  <p:slideViewPr>
    <p:cSldViewPr snapToGrid="0">
      <p:cViewPr varScale="1">
        <p:scale>
          <a:sx n="60" d="100"/>
          <a:sy n="60" d="100"/>
        </p:scale>
        <p:origin x="1548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14" imgW="1514686" imgH="771429" progId="">
                  <p:embed/>
                </p:oleObj>
              </mc:Choice>
              <mc:Fallback>
                <p:oleObj r:id="rId14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0200"/>
            <a:ext cx="38608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637220" cy="704929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TIE4203 Decision Analysis in Industrial Operations &amp; Management (2023)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Name 1                  Name 2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endCxn id="5124" idx="2"/>
          </p:cNvCxnSpPr>
          <p:nvPr/>
        </p:nvCxnSpPr>
        <p:spPr>
          <a:xfrm flipH="1" flipV="1">
            <a:off x="5991294" y="804333"/>
            <a:ext cx="17620" cy="58495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20377" y="902076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514395" y="1383830"/>
            <a:ext cx="4059128" cy="92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311626" y="5262256"/>
            <a:ext cx="24374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70329" y="11238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057" y="1250056"/>
            <a:ext cx="3400258" cy="3070367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2747401" y="2366103"/>
            <a:ext cx="2833986" cy="2254883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63860" y="38443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318754" y="4161720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2777" y="550386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6614619" y="5821276"/>
            <a:ext cx="4059128" cy="5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</p:spTree>
    <p:extLst>
      <p:ext uri="{BB962C8B-B14F-4D97-AF65-F5344CB8AC3E}">
        <p14:creationId xmlns:p14="http://schemas.microsoft.com/office/powerpoint/2010/main" val="401658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TIE4203 Decision Analysis in Industrial Operations &amp; Management (2023) Name 1                  Name 2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Poh Kim Leng</cp:lastModifiedBy>
  <cp:revision>374</cp:revision>
  <dcterms:created xsi:type="dcterms:W3CDTF">2002-07-05T03:27:28Z</dcterms:created>
  <dcterms:modified xsi:type="dcterms:W3CDTF">2023-10-05T02:26:42Z</dcterms:modified>
</cp:coreProperties>
</file>