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98" autoAdjust="0"/>
    <p:restoredTop sz="94354" autoAdjust="0"/>
  </p:normalViewPr>
  <p:slideViewPr>
    <p:cSldViewPr snapToGrid="0">
      <p:cViewPr varScale="1">
        <p:scale>
          <a:sx n="80" d="100"/>
          <a:sy n="80" d="100"/>
        </p:scale>
        <p:origin x="856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r:id="rId14" imgW="1514686" imgH="771429" progId="">
                  <p:embed/>
                </p:oleObj>
              </mc:Choice>
              <mc:Fallback>
                <p:oleObj r:id="rId14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637220" cy="969208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TIE2140 Engineering Economy (2024) Project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Title 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Name 1                      Name 2 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>
            <a:endCxn id="5124" idx="2"/>
          </p:cNvCxnSpPr>
          <p:nvPr/>
        </p:nvCxnSpPr>
        <p:spPr>
          <a:xfrm flipH="1" flipV="1">
            <a:off x="5991294" y="1068612"/>
            <a:ext cx="17620" cy="5585282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190304" y="1123813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372777" y="1646671"/>
            <a:ext cx="4059128" cy="51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6311626" y="5262256"/>
            <a:ext cx="24374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&lt;Conclusion&gt;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70329" y="1123813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372777" y="4003016"/>
            <a:ext cx="5357102" cy="4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337895" y="2686895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2777" y="550386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&lt;Header&gt;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6614619" y="5821276"/>
            <a:ext cx="4059128" cy="53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minimum font size = 14pt.</a:t>
            </a:r>
          </a:p>
        </p:txBody>
      </p:sp>
      <p:grpSp>
        <p:nvGrpSpPr>
          <p:cNvPr id="19" name="Shape 306"/>
          <p:cNvGrpSpPr/>
          <p:nvPr/>
        </p:nvGrpSpPr>
        <p:grpSpPr>
          <a:xfrm>
            <a:off x="8893472" y="1310225"/>
            <a:ext cx="2667982" cy="1474824"/>
            <a:chOff x="286390" y="1773000"/>
            <a:chExt cx="8544309" cy="3195000"/>
          </a:xfrm>
        </p:grpSpPr>
        <p:pic>
          <p:nvPicPr>
            <p:cNvPr id="22" name="Shape 30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0" y="1773000"/>
              <a:ext cx="4281883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68271" y="1773000"/>
              <a:ext cx="4262424" cy="15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30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86398" y="3370500"/>
              <a:ext cx="4281873" cy="159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31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568275" y="3374132"/>
              <a:ext cx="4262424" cy="15902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" name="Shape 385"/>
          <p:cNvPicPr preferRelativeResize="0"/>
          <p:nvPr/>
        </p:nvPicPr>
        <p:blipFill rotWithShape="1">
          <a:blip r:embed="rId4">
            <a:alphaModFix/>
          </a:blip>
          <a:srcRect t="-928"/>
          <a:stretch/>
        </p:blipFill>
        <p:spPr>
          <a:xfrm>
            <a:off x="9131027" y="3606800"/>
            <a:ext cx="2696497" cy="1632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584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47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TIE2140 Engineering Economy (2024) Project  Project Title  Name 1                      Name 2 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Poh Kim Leng</cp:lastModifiedBy>
  <cp:revision>381</cp:revision>
  <dcterms:created xsi:type="dcterms:W3CDTF">2002-07-05T03:27:28Z</dcterms:created>
  <dcterms:modified xsi:type="dcterms:W3CDTF">2024-01-21T04:30:41Z</dcterms:modified>
</cp:coreProperties>
</file>