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00"/>
    <a:srgbClr val="000066"/>
    <a:srgbClr val="FF9900"/>
    <a:srgbClr val="003300"/>
    <a:srgbClr val="FF3300"/>
    <a:srgbClr val="0000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8" autoAdjust="0"/>
    <p:restoredTop sz="94354" autoAdjust="0"/>
  </p:normalViewPr>
  <p:slideViewPr>
    <p:cSldViewPr snapToGrid="0">
      <p:cViewPr varScale="1">
        <p:scale>
          <a:sx n="80" d="100"/>
          <a:sy n="80" d="100"/>
        </p:scale>
        <p:origin x="856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8AA9C-E9F7-4137-8D16-2F174B09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3A0F-5126-4E83-A60C-94336D478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8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504A-8945-485D-A59C-BBD687215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0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EC9F-67B2-4248-A567-774B9A6DF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5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9E46-DDDF-4DD1-8F30-18254A480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3127-6BB3-4C20-90D6-03A67BD5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AB38E-69F3-429F-A775-F50ABE0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18B6-9D50-42F9-8997-65A39FA5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E0FA-A84E-41C2-877C-B4F238AEE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C07F-4B6A-4A3E-89EC-3F2A8A920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29E-0F1D-4233-837B-1B5743E0C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0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18D-22C3-4D26-AC6D-00CC0239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5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638925"/>
            <a:ext cx="12192000" cy="2190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6063"/>
            <a:ext cx="284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82D7-85FA-44F4-A1F9-6B55E2E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735013" y="6657975"/>
            <a:ext cx="3233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Systems Engineering &amp; Management</a:t>
            </a:r>
          </a:p>
        </p:txBody>
      </p:sp>
      <p:graphicFrame>
        <p:nvGraphicFramePr>
          <p:cNvPr id="1031" name="Object 10"/>
          <p:cNvGraphicFramePr>
            <a:graphicFrameLocks noChangeAspect="1"/>
          </p:cNvGraphicFramePr>
          <p:nvPr userDrawn="1"/>
        </p:nvGraphicFramePr>
        <p:xfrm>
          <a:off x="165100" y="6656388"/>
          <a:ext cx="5207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r:id="rId14" imgW="1514686" imgH="771429" progId="">
                  <p:embed/>
                </p:oleObj>
              </mc:Choice>
              <mc:Fallback>
                <p:oleObj r:id="rId14" imgW="1514686" imgH="771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656388"/>
                        <a:ext cx="52070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4" y="99404"/>
            <a:ext cx="11864288" cy="969208"/>
          </a:xfrm>
          <a:solidFill>
            <a:srgbClr val="CCCCFF"/>
          </a:solidFill>
        </p:spPr>
        <p:txBody>
          <a:bodyPr/>
          <a:lstStyle/>
          <a:p>
            <a:pPr algn="ctr" eaLnBrk="1" hangingPunct="1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IE2111 ISE Principles &amp; Practice II (2024) Project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Title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/>
              <a:t>Name 1      Name 2      Name 3     Name 4      </a:t>
            </a:r>
            <a:r>
              <a:rPr lang="en-US" altLang="en-US" sz="1800"/>
              <a:t>Name 5       Name 6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006662" y="1123813"/>
            <a:ext cx="2252" cy="553008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304" y="1123813"/>
            <a:ext cx="2916432" cy="31740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372777" y="1646671"/>
            <a:ext cx="4059128" cy="51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311626" y="5262256"/>
            <a:ext cx="24374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&lt;Conclusion&gt;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70329" y="11238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72777" y="4003016"/>
            <a:ext cx="5357102" cy="40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337895" y="2686895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2777" y="5503869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6614619" y="5821276"/>
            <a:ext cx="4059128" cy="5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grpSp>
        <p:nvGrpSpPr>
          <p:cNvPr id="19" name="Shape 306"/>
          <p:cNvGrpSpPr/>
          <p:nvPr/>
        </p:nvGrpSpPr>
        <p:grpSpPr>
          <a:xfrm>
            <a:off x="8893472" y="1310225"/>
            <a:ext cx="2667982" cy="1474824"/>
            <a:chOff x="286390" y="1773000"/>
            <a:chExt cx="8544309" cy="3195000"/>
          </a:xfrm>
        </p:grpSpPr>
        <p:pic>
          <p:nvPicPr>
            <p:cNvPr id="22" name="Shape 30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86390" y="1773000"/>
              <a:ext cx="4281883" cy="159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8271" y="1773000"/>
              <a:ext cx="4262424" cy="159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30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86398" y="3370500"/>
              <a:ext cx="4281873" cy="159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3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568275" y="3374132"/>
              <a:ext cx="4262424" cy="15902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Shape 385"/>
          <p:cNvPicPr preferRelativeResize="0"/>
          <p:nvPr/>
        </p:nvPicPr>
        <p:blipFill rotWithShape="1">
          <a:blip r:embed="rId4">
            <a:alphaModFix/>
          </a:blip>
          <a:srcRect t="-928"/>
          <a:stretch/>
        </p:blipFill>
        <p:spPr>
          <a:xfrm>
            <a:off x="9131027" y="3606800"/>
            <a:ext cx="2696497" cy="1632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58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CC"/>
      </a:dk1>
      <a:lt1>
        <a:srgbClr val="FFFFFF"/>
      </a:lt1>
      <a:dk2>
        <a:srgbClr val="0000CC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00"/>
        </a:lt1>
        <a:dk2>
          <a:srgbClr val="3366CC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00"/>
        </a:lt1>
        <a:dk2>
          <a:srgbClr val="3366CC"/>
        </a:dk2>
        <a:lt2>
          <a:srgbClr val="FFFF00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CC"/>
        </a:dk1>
        <a:lt1>
          <a:srgbClr val="FFFFFF"/>
        </a:lt1>
        <a:dk2>
          <a:srgbClr val="0000C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58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IE2111 ISE Principles &amp; Practice II (2024) Project  Project Title  Name 1      Name 2      Name 3     Name 4      Name 5       Name 6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5703 Operations Research</dc:title>
  <dc:creator>NUS</dc:creator>
  <cp:lastModifiedBy>Poh Kim Leng</cp:lastModifiedBy>
  <cp:revision>384</cp:revision>
  <dcterms:created xsi:type="dcterms:W3CDTF">2002-07-05T03:27:28Z</dcterms:created>
  <dcterms:modified xsi:type="dcterms:W3CDTF">2024-01-19T01:28:45Z</dcterms:modified>
</cp:coreProperties>
</file>