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0000"/>
    <a:srgbClr val="000066"/>
    <a:srgbClr val="FF9900"/>
    <a:srgbClr val="003300"/>
    <a:srgbClr val="FF3300"/>
    <a:srgbClr val="0000CC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98" autoAdjust="0"/>
    <p:restoredTop sz="94354" autoAdjust="0"/>
  </p:normalViewPr>
  <p:slideViewPr>
    <p:cSldViewPr snapToGrid="0">
      <p:cViewPr varScale="1">
        <p:scale>
          <a:sx n="73" d="100"/>
          <a:sy n="73" d="100"/>
        </p:scale>
        <p:origin x="1792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288AA9C-E9F7-4137-8D16-2F174B093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D3A0F-5126-4E83-A60C-94336D4781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80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1504A-8945-485D-A59C-BBD687215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02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AEC9F-67B2-4248-A567-774B9A6DF3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50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49E46-DDDF-4DD1-8F30-18254A480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1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B3127-6BB3-4C20-90D6-03A67BD5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1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1"/>
            <a:ext cx="53848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1"/>
            <a:ext cx="53848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AB38E-69F3-429F-A775-F50ABE0B8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2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918B6-9D50-42F9-8997-65A39FA543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24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DE0FA-A84E-41C2-877C-B4F238AEE3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48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7C07F-4B6A-4A3E-89EC-3F2A8A9202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91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7629E-0F1D-4233-837B-1B5743E0C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09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3018D-22C3-4D26-AC6D-00CC023977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58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638925"/>
            <a:ext cx="12192000" cy="219075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596063"/>
            <a:ext cx="284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4882D7-85FA-44F4-A1F9-6B55E2E362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ext Box 8"/>
          <p:cNvSpPr txBox="1">
            <a:spLocks noChangeArrowheads="1"/>
          </p:cNvSpPr>
          <p:nvPr userDrawn="1"/>
        </p:nvSpPr>
        <p:spPr bwMode="auto">
          <a:xfrm>
            <a:off x="735013" y="6657975"/>
            <a:ext cx="32337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 dirty="0">
                <a:solidFill>
                  <a:schemeClr val="bg1"/>
                </a:solidFill>
                <a:latin typeface="Times New Roman" panose="02020603050405020304" pitchFamily="18" charset="0"/>
              </a:rPr>
              <a:t>Industrial Systems Engineering &amp; Management</a:t>
            </a:r>
          </a:p>
        </p:txBody>
      </p:sp>
      <p:graphicFrame>
        <p:nvGraphicFramePr>
          <p:cNvPr id="1031" name="Object 10"/>
          <p:cNvGraphicFramePr>
            <a:graphicFrameLocks noChangeAspect="1"/>
          </p:cNvGraphicFramePr>
          <p:nvPr userDrawn="1"/>
        </p:nvGraphicFramePr>
        <p:xfrm>
          <a:off x="165100" y="6656388"/>
          <a:ext cx="520700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r:id="rId14" imgW="1514686" imgH="771429" progId="">
                  <p:embed/>
                </p:oleObj>
              </mc:Choice>
              <mc:Fallback>
                <p:oleObj r:id="rId14" imgW="1514686" imgH="771429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6656388"/>
                        <a:ext cx="520700" cy="20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00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684" y="99404"/>
            <a:ext cx="11864288" cy="969208"/>
          </a:xfrm>
          <a:solidFill>
            <a:srgbClr val="CCCCFF"/>
          </a:solidFill>
        </p:spPr>
        <p:txBody>
          <a:bodyPr/>
          <a:lstStyle/>
          <a:p>
            <a:pPr algn="ctr" eaLnBrk="1" hangingPunct="1"/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IE2111 ISE Principles &amp; Practice II (2025) Project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Title 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/>
              <a:t>Name </a:t>
            </a:r>
            <a:r>
              <a:rPr lang="en-US" altLang="en-US" sz="1800"/>
              <a:t>1         </a:t>
            </a:r>
            <a:r>
              <a:rPr lang="en-US" altLang="en-US" sz="1800" dirty="0"/>
              <a:t>Name </a:t>
            </a:r>
            <a:r>
              <a:rPr lang="en-US" altLang="en-US" sz="1800"/>
              <a:t>2         </a:t>
            </a:r>
            <a:r>
              <a:rPr lang="en-US" altLang="en-US" sz="1800" dirty="0"/>
              <a:t>Name </a:t>
            </a:r>
            <a:r>
              <a:rPr lang="en-US" altLang="en-US" sz="1800"/>
              <a:t>3        </a:t>
            </a:r>
            <a:r>
              <a:rPr lang="en-US" altLang="en-US" sz="1800" dirty="0"/>
              <a:t>Name </a:t>
            </a:r>
            <a:r>
              <a:rPr lang="en-US" altLang="en-US" sz="1800"/>
              <a:t>4          Name 5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6006662" y="1123813"/>
            <a:ext cx="2252" cy="553008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90304" y="1123813"/>
            <a:ext cx="2916432" cy="317407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21" name="Content Placeholder 5"/>
          <p:cNvSpPr txBox="1">
            <a:spLocks/>
          </p:cNvSpPr>
          <p:nvPr/>
        </p:nvSpPr>
        <p:spPr bwMode="auto">
          <a:xfrm>
            <a:off x="372777" y="1646671"/>
            <a:ext cx="4059128" cy="51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minimum font size = 14pt.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6311626" y="5262256"/>
            <a:ext cx="24374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&lt;Conclusion&gt;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270329" y="1123813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372777" y="4003016"/>
            <a:ext cx="5357102" cy="40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6337895" y="2686895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372777" y="5503869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15" name="Content Placeholder 5"/>
          <p:cNvSpPr txBox="1">
            <a:spLocks/>
          </p:cNvSpPr>
          <p:nvPr/>
        </p:nvSpPr>
        <p:spPr bwMode="auto">
          <a:xfrm>
            <a:off x="6614619" y="5821276"/>
            <a:ext cx="4059128" cy="53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minimum font size = 14pt.</a:t>
            </a:r>
          </a:p>
        </p:txBody>
      </p:sp>
      <p:grpSp>
        <p:nvGrpSpPr>
          <p:cNvPr id="19" name="Shape 306"/>
          <p:cNvGrpSpPr/>
          <p:nvPr/>
        </p:nvGrpSpPr>
        <p:grpSpPr>
          <a:xfrm>
            <a:off x="8893472" y="1310225"/>
            <a:ext cx="2667982" cy="1474824"/>
            <a:chOff x="286390" y="1773000"/>
            <a:chExt cx="8544309" cy="3195000"/>
          </a:xfrm>
        </p:grpSpPr>
        <p:pic>
          <p:nvPicPr>
            <p:cNvPr id="22" name="Shape 30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86390" y="1773000"/>
              <a:ext cx="4281883" cy="1597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Shape 30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68271" y="1773000"/>
              <a:ext cx="4262424" cy="1597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Shape 30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86398" y="3370500"/>
              <a:ext cx="4281873" cy="159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Shape 31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568275" y="3374132"/>
              <a:ext cx="4262424" cy="15902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" name="Shape 385"/>
          <p:cNvPicPr preferRelativeResize="0"/>
          <p:nvPr/>
        </p:nvPicPr>
        <p:blipFill rotWithShape="1">
          <a:blip r:embed="rId4">
            <a:alphaModFix/>
          </a:blip>
          <a:srcRect t="-928"/>
          <a:stretch/>
        </p:blipFill>
        <p:spPr>
          <a:xfrm>
            <a:off x="9131027" y="3606800"/>
            <a:ext cx="2696497" cy="1632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584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5">
      <a:dk1>
        <a:srgbClr val="0000CC"/>
      </a:dk1>
      <a:lt1>
        <a:srgbClr val="FFFFFF"/>
      </a:lt1>
      <a:dk2>
        <a:srgbClr val="0000CC"/>
      </a:dk2>
      <a:lt2>
        <a:srgbClr val="003366"/>
      </a:lt2>
      <a:accent1>
        <a:srgbClr val="3366CC"/>
      </a:accent1>
      <a:accent2>
        <a:srgbClr val="00B000"/>
      </a:accent2>
      <a:accent3>
        <a:srgbClr val="FFFFFF"/>
      </a:accent3>
      <a:accent4>
        <a:srgbClr val="0000AE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66"/>
        </a:dk1>
        <a:lt1>
          <a:srgbClr val="FFFF00"/>
        </a:lt1>
        <a:dk2>
          <a:srgbClr val="3366CC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DB8E2"/>
        </a:accent3>
        <a:accent4>
          <a:srgbClr val="DADA00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3366"/>
        </a:dk1>
        <a:lt1>
          <a:srgbClr val="FFFF00"/>
        </a:lt1>
        <a:dk2>
          <a:srgbClr val="3366CC"/>
        </a:dk2>
        <a:lt2>
          <a:srgbClr val="FFFF00"/>
        </a:lt2>
        <a:accent1>
          <a:srgbClr val="3366CC"/>
        </a:accent1>
        <a:accent2>
          <a:srgbClr val="00B000"/>
        </a:accent2>
        <a:accent3>
          <a:srgbClr val="ADB8E2"/>
        </a:accent3>
        <a:accent4>
          <a:srgbClr val="DADA00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CC"/>
        </a:dk1>
        <a:lt1>
          <a:srgbClr val="FFFFFF"/>
        </a:lt1>
        <a:dk2>
          <a:srgbClr val="0000CC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AE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</TotalTime>
  <Words>56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IE2111 ISE Principles &amp; Practice II (2025) Project  Project Title  Name 1         Name 2         Name 3        Name 4          Name 5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dts 5703 Operations Research</dc:title>
  <dc:creator>NUS</dc:creator>
  <cp:lastModifiedBy>Poh Kim Leng</cp:lastModifiedBy>
  <cp:revision>385</cp:revision>
  <dcterms:created xsi:type="dcterms:W3CDTF">2002-07-05T03:27:28Z</dcterms:created>
  <dcterms:modified xsi:type="dcterms:W3CDTF">2025-01-16T09:27:54Z</dcterms:modified>
</cp:coreProperties>
</file>