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4"/>
    <p:sldMasterId id="2147483683" r:id="rId5"/>
  </p:sldMasterIdLst>
  <p:notesMasterIdLst>
    <p:notesMasterId r:id="rId8"/>
  </p:notesMasterIdLst>
  <p:sldIdLst>
    <p:sldId id="257" r:id="rId6"/>
    <p:sldId id="44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hwin Shriram" initials="AS" lastIdx="1" clrIdx="0">
    <p:extLst>
      <p:ext uri="{19B8F6BF-5375-455C-9EA6-DF929625EA0E}">
        <p15:presenceInfo xmlns:p15="http://schemas.microsoft.com/office/powerpoint/2012/main" userId="S-1-5-21-333653013-2304839960-3876203932-197018" providerId="AD"/>
      </p:ext>
    </p:extLst>
  </p:cmAuthor>
  <p:cmAuthor id="2" name="Ravindranath L, ERS-HCL Tech" initials="RLET" lastIdx="1" clrIdx="1">
    <p:extLst>
      <p:ext uri="{19B8F6BF-5375-455C-9EA6-DF929625EA0E}">
        <p15:presenceInfo xmlns:p15="http://schemas.microsoft.com/office/powerpoint/2012/main" userId="S-1-5-21-333653013-2304839960-3876203932-10926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02FAC8"/>
    <a:srgbClr val="67EF21"/>
    <a:srgbClr val="4A6E67"/>
    <a:srgbClr val="298F21"/>
    <a:srgbClr val="8FAADC"/>
    <a:srgbClr val="D54BC5"/>
    <a:srgbClr val="DFB9CD"/>
    <a:srgbClr val="02A7C7"/>
    <a:srgbClr val="3FE1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0D698C-69E8-4FF4-8E25-F2AAEAA5C4BC}" v="1" dt="2020-07-21T11:49:48.068"/>
  </p1510:revLst>
</p1510:revInfo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249" autoAdjust="0"/>
  </p:normalViewPr>
  <p:slideViewPr>
    <p:cSldViewPr snapToGrid="0">
      <p:cViewPr varScale="1">
        <p:scale>
          <a:sx n="67" d="100"/>
          <a:sy n="67" d="100"/>
        </p:scale>
        <p:origin x="102" y="180"/>
      </p:cViewPr>
      <p:guideLst>
        <p:guide orient="horz" pos="2160"/>
        <p:guide pos="3840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kshmi Prabha Krishnamurthy" userId="12be9e21-6ec0-4dc2-a625-80a6f6e422f1" providerId="ADAL" clId="{9E0D698C-69E8-4FF4-8E25-F2AAEAA5C4BC}"/>
    <pc:docChg chg="custSel delSld modSld">
      <pc:chgData name="Lakshmi Prabha Krishnamurthy" userId="12be9e21-6ec0-4dc2-a625-80a6f6e422f1" providerId="ADAL" clId="{9E0D698C-69E8-4FF4-8E25-F2AAEAA5C4BC}" dt="2020-07-21T11:50:03.916" v="118" actId="47"/>
      <pc:docMkLst>
        <pc:docMk/>
      </pc:docMkLst>
      <pc:sldChg chg="del">
        <pc:chgData name="Lakshmi Prabha Krishnamurthy" userId="12be9e21-6ec0-4dc2-a625-80a6f6e422f1" providerId="ADAL" clId="{9E0D698C-69E8-4FF4-8E25-F2AAEAA5C4BC}" dt="2020-07-21T11:50:03.916" v="118" actId="47"/>
        <pc:sldMkLst>
          <pc:docMk/>
          <pc:sldMk cId="1875925748" sldId="445"/>
        </pc:sldMkLst>
      </pc:sldChg>
      <pc:sldChg chg="modSp mod">
        <pc:chgData name="Lakshmi Prabha Krishnamurthy" userId="12be9e21-6ec0-4dc2-a625-80a6f6e422f1" providerId="ADAL" clId="{9E0D698C-69E8-4FF4-8E25-F2AAEAA5C4BC}" dt="2020-07-21T11:49:48.777" v="117" actId="27636"/>
        <pc:sldMkLst>
          <pc:docMk/>
          <pc:sldMk cId="1602356181" sldId="446"/>
        </pc:sldMkLst>
        <pc:spChg chg="mod">
          <ac:chgData name="Lakshmi Prabha Krishnamurthy" userId="12be9e21-6ec0-4dc2-a625-80a6f6e422f1" providerId="ADAL" clId="{9E0D698C-69E8-4FF4-8E25-F2AAEAA5C4BC}" dt="2020-07-21T11:49:48.777" v="117" actId="27636"/>
          <ac:spMkLst>
            <pc:docMk/>
            <pc:sldMk cId="1602356181" sldId="446"/>
            <ac:spMk id="6" creationId="{170CD23D-D787-4279-ACD6-70E480C8AD5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1A113-6E8F-4868-916A-C76DEE640827}" type="datetimeFigureOut">
              <a:rPr lang="en-IN" smtClean="0"/>
              <a:t>22-07-2020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03B7E-B6CD-429E-9688-598E48701C0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998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w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hclers" TargetMode="External"/><Relationship Id="rId2" Type="http://schemas.openxmlformats.org/officeDocument/2006/relationships/hyperlink" Target="https://www.linkedin.com/company/hcl-technologies---engineering-and-r&amp;d-services?trk=biz-brand-tree-co-name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acebook.com/pages/HCL-ERS/106841556041505?ref=ts&amp;fref=ts" TargetMode="Externa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zfmzTcVUJg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4"/>
            <a:ext cx="12193632" cy="6233439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3543151"/>
            <a:ext cx="12175182" cy="2679892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83000"/>
                </a:schemeClr>
              </a:gs>
              <a:gs pos="100000">
                <a:schemeClr val="tx1">
                  <a:alpha val="8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 descr="footer.jpg"/>
          <p:cNvPicPr>
            <a:picLocks noChangeAspect="1"/>
          </p:cNvPicPr>
          <p:nvPr/>
        </p:nvPicPr>
        <p:blipFill rotWithShape="1">
          <a:blip r:embed="rId3"/>
          <a:srcRect r="86037"/>
          <a:stretch/>
        </p:blipFill>
        <p:spPr>
          <a:xfrm>
            <a:off x="1" y="6254678"/>
            <a:ext cx="1702367" cy="6033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9591" y="3523210"/>
            <a:ext cx="10363200" cy="1470025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9590" y="5171371"/>
            <a:ext cx="10363200" cy="701123"/>
          </a:xfrm>
          <a:noFill/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79590" y="6357959"/>
            <a:ext cx="2844800" cy="365125"/>
          </a:xfrm>
        </p:spPr>
        <p:txBody>
          <a:bodyPr/>
          <a:lstStyle>
            <a:lvl1pPr algn="l">
              <a:defRPr/>
            </a:lvl1pPr>
          </a:lstStyle>
          <a:p>
            <a:fld id="{FB2642F2-9A74-4A42-AF53-1A16B11C0F5B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14" name="Picture 13" descr="footer.jpg"/>
          <p:cNvPicPr>
            <a:picLocks noChangeAspect="1"/>
          </p:cNvPicPr>
          <p:nvPr/>
        </p:nvPicPr>
        <p:blipFill rotWithShape="1">
          <a:blip r:embed="rId3"/>
          <a:srcRect r="86037"/>
          <a:stretch/>
        </p:blipFill>
        <p:spPr>
          <a:xfrm>
            <a:off x="1" y="6254678"/>
            <a:ext cx="1702367" cy="60334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237312"/>
            <a:ext cx="12193632" cy="6206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470" y="6527800"/>
            <a:ext cx="1444346" cy="20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97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168" y="15875"/>
            <a:ext cx="9717617" cy="75088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6486B8-9805-4156-AF94-473E5F0637D4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363115"/>
            <a:ext cx="17526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8501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153E85-157E-4BDC-9B6F-596F2471A1B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79362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5588000" y="6654363"/>
            <a:ext cx="125034" cy="123111"/>
          </a:xfrm>
          <a:ln/>
        </p:spPr>
        <p:txBody>
          <a:bodyPr/>
          <a:lstStyle>
            <a:lvl1pPr>
              <a:defRPr/>
            </a:lvl1pPr>
          </a:lstStyle>
          <a:p>
            <a:fld id="{8E29D3B5-A8F4-48EC-881D-31392BE3F2A3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363115"/>
            <a:ext cx="17526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55064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068F49-D159-49B4-802D-9646CD0D863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30195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972801" cy="749419"/>
          </a:xfrm>
        </p:spPr>
        <p:txBody>
          <a:bodyPr>
            <a:normAutofit/>
          </a:bodyPr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52701"/>
            <a:ext cx="10972801" cy="5273466"/>
          </a:xfrm>
        </p:spPr>
        <p:txBody>
          <a:bodyPr/>
          <a:lstStyle>
            <a:lvl1pPr marL="342900" indent="-342900">
              <a:buFont typeface="Webdings" panose="05030102010509060703" pitchFamily="18" charset="2"/>
              <a:buChar char="4"/>
              <a:defRPr sz="2400"/>
            </a:lvl1pPr>
            <a:lvl2pPr marL="742950" indent="-285750">
              <a:buFont typeface="Arial" panose="020B0604020202020204" pitchFamily="34" charset="0"/>
              <a:buChar char="•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642F2-9A74-4A42-AF53-1A16B11C0F5B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533073" y="749419"/>
            <a:ext cx="11090841" cy="0"/>
          </a:xfrm>
          <a:prstGeom prst="line">
            <a:avLst/>
          </a:prstGeom>
          <a:ln w="9525" cmpd="sng">
            <a:solidFill>
              <a:srgbClr val="E0E0E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748099" y="6357958"/>
            <a:ext cx="0" cy="5000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footer.jpg"/>
          <p:cNvPicPr>
            <a:picLocks noChangeAspect="1"/>
          </p:cNvPicPr>
          <p:nvPr userDrawn="1"/>
        </p:nvPicPr>
        <p:blipFill rotWithShape="1">
          <a:blip r:embed="rId2"/>
          <a:srcRect r="86037"/>
          <a:stretch/>
        </p:blipFill>
        <p:spPr>
          <a:xfrm>
            <a:off x="1" y="6254678"/>
            <a:ext cx="1702367" cy="6033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470" y="6527800"/>
            <a:ext cx="1444346" cy="206574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H="1">
            <a:off x="533073" y="749419"/>
            <a:ext cx="11090841" cy="0"/>
          </a:xfrm>
          <a:prstGeom prst="line">
            <a:avLst/>
          </a:prstGeom>
          <a:ln w="9525" cmpd="sng">
            <a:solidFill>
              <a:srgbClr val="E0E0E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123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>
            <a:normAutofit/>
          </a:bodyPr>
          <a:lstStyle>
            <a:lvl1pPr algn="l">
              <a:defRPr sz="2800" b="1" cap="all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642F2-9A74-4A42-AF53-1A16B11C0F5B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748099" y="6357958"/>
            <a:ext cx="0" cy="5000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footer.jpg"/>
          <p:cNvPicPr>
            <a:picLocks noChangeAspect="1"/>
          </p:cNvPicPr>
          <p:nvPr/>
        </p:nvPicPr>
        <p:blipFill rotWithShape="1">
          <a:blip r:embed="rId2"/>
          <a:srcRect r="86037"/>
          <a:stretch/>
        </p:blipFill>
        <p:spPr>
          <a:xfrm>
            <a:off x="1" y="6254678"/>
            <a:ext cx="1702367" cy="6033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470" y="6527800"/>
            <a:ext cx="1444346" cy="2065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894"/>
            <a:ext cx="12193632" cy="2203971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1748099" y="6357958"/>
            <a:ext cx="0" cy="5000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footer.jpg"/>
          <p:cNvPicPr>
            <a:picLocks noChangeAspect="1"/>
          </p:cNvPicPr>
          <p:nvPr/>
        </p:nvPicPr>
        <p:blipFill rotWithShape="1">
          <a:blip r:embed="rId2"/>
          <a:srcRect r="86037"/>
          <a:stretch/>
        </p:blipFill>
        <p:spPr>
          <a:xfrm>
            <a:off x="1" y="6254678"/>
            <a:ext cx="1702367" cy="60334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470" y="6527800"/>
            <a:ext cx="1444346" cy="20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94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"/>
            <a:ext cx="11176514" cy="749419"/>
          </a:xfrm>
        </p:spPr>
        <p:txBody>
          <a:bodyPr>
            <a:normAutofit/>
          </a:bodyPr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80728"/>
            <a:ext cx="5198293" cy="50405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2779" y="980728"/>
            <a:ext cx="5743335" cy="50405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642F2-9A74-4A42-AF53-1A16B11C0F5B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748099" y="6357958"/>
            <a:ext cx="0" cy="5000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footer.jpg"/>
          <p:cNvPicPr>
            <a:picLocks noChangeAspect="1"/>
          </p:cNvPicPr>
          <p:nvPr/>
        </p:nvPicPr>
        <p:blipFill rotWithShape="1">
          <a:blip r:embed="rId2"/>
          <a:srcRect r="86037"/>
          <a:stretch/>
        </p:blipFill>
        <p:spPr>
          <a:xfrm>
            <a:off x="1" y="6254678"/>
            <a:ext cx="1702367" cy="6033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470" y="6527800"/>
            <a:ext cx="1444346" cy="206574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H="1">
            <a:off x="533073" y="749419"/>
            <a:ext cx="11090841" cy="0"/>
          </a:xfrm>
          <a:prstGeom prst="line">
            <a:avLst/>
          </a:prstGeom>
          <a:ln w="9525" cmpd="sng">
            <a:solidFill>
              <a:srgbClr val="E0E0E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533073" y="749419"/>
            <a:ext cx="11090841" cy="0"/>
          </a:xfrm>
          <a:prstGeom prst="line">
            <a:avLst/>
          </a:prstGeom>
          <a:ln w="9525" cmpd="sng">
            <a:solidFill>
              <a:srgbClr val="E0E0E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020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30480"/>
            <a:ext cx="10972801" cy="779899"/>
          </a:xfrm>
        </p:spPr>
        <p:txBody>
          <a:bodyPr>
            <a:normAutofit/>
          </a:bodyPr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642F2-9A74-4A42-AF53-1A16B11C0F5B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748099" y="6357958"/>
            <a:ext cx="0" cy="5000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footer.jpg"/>
          <p:cNvPicPr>
            <a:picLocks noChangeAspect="1"/>
          </p:cNvPicPr>
          <p:nvPr/>
        </p:nvPicPr>
        <p:blipFill rotWithShape="1">
          <a:blip r:embed="rId2"/>
          <a:srcRect r="86037"/>
          <a:stretch/>
        </p:blipFill>
        <p:spPr>
          <a:xfrm>
            <a:off x="1" y="6254678"/>
            <a:ext cx="1702367" cy="6033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470" y="6527800"/>
            <a:ext cx="1444346" cy="206574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H="1">
            <a:off x="533073" y="749419"/>
            <a:ext cx="11090841" cy="0"/>
          </a:xfrm>
          <a:prstGeom prst="line">
            <a:avLst/>
          </a:prstGeom>
          <a:ln w="9525" cmpd="sng">
            <a:solidFill>
              <a:srgbClr val="E0E0E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533073" y="749419"/>
            <a:ext cx="11090841" cy="0"/>
          </a:xfrm>
          <a:prstGeom prst="line">
            <a:avLst/>
          </a:prstGeom>
          <a:ln w="9525" cmpd="sng">
            <a:solidFill>
              <a:srgbClr val="E0E0E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432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ooter.jpg"/>
          <p:cNvPicPr>
            <a:picLocks noChangeAspect="1"/>
          </p:cNvPicPr>
          <p:nvPr/>
        </p:nvPicPr>
        <p:blipFill rotWithShape="1">
          <a:blip r:embed="rId2"/>
          <a:srcRect r="86037"/>
          <a:stretch/>
        </p:blipFill>
        <p:spPr>
          <a:xfrm>
            <a:off x="1" y="6254678"/>
            <a:ext cx="1702367" cy="60334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642F2-9A74-4A42-AF53-1A16B11C0F5B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748099" y="6357958"/>
            <a:ext cx="0" cy="5000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470" y="6527800"/>
            <a:ext cx="1444346" cy="20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230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4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3203" y="893"/>
            <a:ext cx="12195202" cy="68562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59" dirty="0"/>
          </a:p>
        </p:txBody>
      </p:sp>
      <p:sp>
        <p:nvSpPr>
          <p:cNvPr id="12" name="Shape 1833"/>
          <p:cNvSpPr/>
          <p:nvPr/>
        </p:nvSpPr>
        <p:spPr>
          <a:xfrm>
            <a:off x="0" y="0"/>
            <a:ext cx="12219566" cy="6856214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200">
                <a:solidFill>
                  <a:srgbClr val="FFFFFF"/>
                </a:solidFill>
              </a:defRPr>
            </a:pPr>
            <a:endParaRPr sz="3839" dirty="0">
              <a:latin typeface="Raleway"/>
              <a:cs typeface="Raleway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76348" y="1329407"/>
            <a:ext cx="8666161" cy="1923040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r>
              <a:rPr lang="en-US" sz="4319" b="1" dirty="0">
                <a:solidFill>
                  <a:schemeClr val="bg1"/>
                </a:solidFill>
                <a:latin typeface="+mj-lt"/>
                <a:cs typeface="Raleway"/>
              </a:rPr>
              <a:t>THANK YOU!</a:t>
            </a:r>
            <a:endParaRPr lang="en-US" sz="840" b="1" dirty="0">
              <a:solidFill>
                <a:schemeClr val="bg1"/>
              </a:solidFill>
              <a:latin typeface="+mj-lt"/>
              <a:cs typeface="Raleway"/>
            </a:endParaRPr>
          </a:p>
          <a:p>
            <a:pPr algn="ctr"/>
            <a:r>
              <a:rPr lang="en-US" sz="2159" dirty="0">
                <a:solidFill>
                  <a:schemeClr val="bg1"/>
                </a:solidFill>
                <a:latin typeface="+mj-lt"/>
                <a:cs typeface="Raleway"/>
              </a:rPr>
              <a:t>GET IN TOUCH WITH US!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902820" y="3729124"/>
            <a:ext cx="1347370" cy="1347019"/>
            <a:chOff x="5420714" y="3729201"/>
            <a:chExt cx="1347370" cy="1347370"/>
          </a:xfrm>
        </p:grpSpPr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5420714" y="3729201"/>
              <a:ext cx="1347370" cy="1347370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59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5639925" y="3946322"/>
              <a:ext cx="908953" cy="908953"/>
              <a:chOff x="3328988" y="3201988"/>
              <a:chExt cx="392113" cy="392113"/>
            </a:xfrm>
          </p:grpSpPr>
          <p:sp>
            <p:nvSpPr>
              <p:cNvPr id="17" name="Oval 46"/>
              <p:cNvSpPr>
                <a:spLocks noChangeArrowheads="1"/>
              </p:cNvSpPr>
              <p:nvPr/>
            </p:nvSpPr>
            <p:spPr bwMode="auto">
              <a:xfrm>
                <a:off x="3328988" y="3201988"/>
                <a:ext cx="392113" cy="392113"/>
              </a:xfrm>
              <a:prstGeom prst="ellipse">
                <a:avLst/>
              </a:prstGeom>
              <a:solidFill>
                <a:srgbClr val="1AB2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699" tIns="54850" rIns="109699" bIns="5485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159" dirty="0"/>
              </a:p>
            </p:txBody>
          </p:sp>
          <p:sp>
            <p:nvSpPr>
              <p:cNvPr id="18" name="Freeform 47"/>
              <p:cNvSpPr>
                <a:spLocks/>
              </p:cNvSpPr>
              <p:nvPr/>
            </p:nvSpPr>
            <p:spPr bwMode="auto">
              <a:xfrm>
                <a:off x="3427413" y="3317875"/>
                <a:ext cx="196850" cy="158750"/>
              </a:xfrm>
              <a:custGeom>
                <a:avLst/>
                <a:gdLst>
                  <a:gd name="T0" fmla="*/ 90 w 100"/>
                  <a:gd name="T1" fmla="*/ 20 h 81"/>
                  <a:gd name="T2" fmla="*/ 32 w 100"/>
                  <a:gd name="T3" fmla="*/ 81 h 81"/>
                  <a:gd name="T4" fmla="*/ 0 w 100"/>
                  <a:gd name="T5" fmla="*/ 72 h 81"/>
                  <a:gd name="T6" fmla="*/ 31 w 100"/>
                  <a:gd name="T7" fmla="*/ 63 h 81"/>
                  <a:gd name="T8" fmla="*/ 12 w 100"/>
                  <a:gd name="T9" fmla="*/ 49 h 81"/>
                  <a:gd name="T10" fmla="*/ 21 w 100"/>
                  <a:gd name="T11" fmla="*/ 48 h 81"/>
                  <a:gd name="T12" fmla="*/ 4 w 100"/>
                  <a:gd name="T13" fmla="*/ 28 h 81"/>
                  <a:gd name="T14" fmla="*/ 14 w 100"/>
                  <a:gd name="T15" fmla="*/ 31 h 81"/>
                  <a:gd name="T16" fmla="*/ 7 w 100"/>
                  <a:gd name="T17" fmla="*/ 3 h 81"/>
                  <a:gd name="T18" fmla="*/ 50 w 100"/>
                  <a:gd name="T19" fmla="*/ 25 h 81"/>
                  <a:gd name="T20" fmla="*/ 70 w 100"/>
                  <a:gd name="T21" fmla="*/ 0 h 81"/>
                  <a:gd name="T22" fmla="*/ 85 w 100"/>
                  <a:gd name="T23" fmla="*/ 6 h 81"/>
                  <a:gd name="T24" fmla="*/ 98 w 100"/>
                  <a:gd name="T25" fmla="*/ 1 h 81"/>
                  <a:gd name="T26" fmla="*/ 89 w 100"/>
                  <a:gd name="T27" fmla="*/ 12 h 81"/>
                  <a:gd name="T28" fmla="*/ 100 w 100"/>
                  <a:gd name="T29" fmla="*/ 9 h 81"/>
                  <a:gd name="T30" fmla="*/ 90 w 100"/>
                  <a:gd name="T31" fmla="*/ 2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0" h="81">
                    <a:moveTo>
                      <a:pt x="90" y="20"/>
                    </a:moveTo>
                    <a:cubicBezTo>
                      <a:pt x="91" y="49"/>
                      <a:pt x="70" y="81"/>
                      <a:pt x="32" y="81"/>
                    </a:cubicBezTo>
                    <a:cubicBezTo>
                      <a:pt x="20" y="81"/>
                      <a:pt x="9" y="77"/>
                      <a:pt x="0" y="72"/>
                    </a:cubicBezTo>
                    <a:cubicBezTo>
                      <a:pt x="11" y="73"/>
                      <a:pt x="22" y="70"/>
                      <a:pt x="31" y="63"/>
                    </a:cubicBezTo>
                    <a:cubicBezTo>
                      <a:pt x="22" y="63"/>
                      <a:pt x="14" y="57"/>
                      <a:pt x="12" y="49"/>
                    </a:cubicBezTo>
                    <a:cubicBezTo>
                      <a:pt x="15" y="49"/>
                      <a:pt x="18" y="49"/>
                      <a:pt x="21" y="48"/>
                    </a:cubicBezTo>
                    <a:cubicBezTo>
                      <a:pt x="11" y="47"/>
                      <a:pt x="4" y="38"/>
                      <a:pt x="4" y="28"/>
                    </a:cubicBezTo>
                    <a:cubicBezTo>
                      <a:pt x="7" y="30"/>
                      <a:pt x="10" y="31"/>
                      <a:pt x="14" y="31"/>
                    </a:cubicBezTo>
                    <a:cubicBezTo>
                      <a:pt x="4" y="25"/>
                      <a:pt x="2" y="13"/>
                      <a:pt x="7" y="3"/>
                    </a:cubicBezTo>
                    <a:cubicBezTo>
                      <a:pt x="17" y="16"/>
                      <a:pt x="33" y="24"/>
                      <a:pt x="50" y="25"/>
                    </a:cubicBezTo>
                    <a:cubicBezTo>
                      <a:pt x="47" y="12"/>
                      <a:pt x="56" y="0"/>
                      <a:pt x="70" y="0"/>
                    </a:cubicBezTo>
                    <a:cubicBezTo>
                      <a:pt x="75" y="0"/>
                      <a:pt x="81" y="2"/>
                      <a:pt x="85" y="6"/>
                    </a:cubicBezTo>
                    <a:cubicBezTo>
                      <a:pt x="89" y="5"/>
                      <a:pt x="94" y="3"/>
                      <a:pt x="98" y="1"/>
                    </a:cubicBezTo>
                    <a:cubicBezTo>
                      <a:pt x="96" y="6"/>
                      <a:pt x="93" y="10"/>
                      <a:pt x="89" y="12"/>
                    </a:cubicBezTo>
                    <a:cubicBezTo>
                      <a:pt x="93" y="12"/>
                      <a:pt x="97" y="11"/>
                      <a:pt x="100" y="9"/>
                    </a:cubicBezTo>
                    <a:cubicBezTo>
                      <a:pt x="98" y="13"/>
                      <a:pt x="94" y="17"/>
                      <a:pt x="90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699" tIns="54850" rIns="109699" bIns="5485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159" dirty="0"/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5580245" y="3729124"/>
            <a:ext cx="1347370" cy="1347019"/>
            <a:chOff x="3678782" y="3729201"/>
            <a:chExt cx="1347370" cy="1347370"/>
          </a:xfrm>
        </p:grpSpPr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678782" y="3729201"/>
              <a:ext cx="1347370" cy="1347370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59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3897993" y="3948098"/>
              <a:ext cx="908953" cy="905272"/>
              <a:chOff x="2809875" y="2679700"/>
              <a:chExt cx="392113" cy="390525"/>
            </a:xfrm>
          </p:grpSpPr>
          <p:sp>
            <p:nvSpPr>
              <p:cNvPr id="22" name="Oval 70"/>
              <p:cNvSpPr>
                <a:spLocks noChangeArrowheads="1"/>
              </p:cNvSpPr>
              <p:nvPr/>
            </p:nvSpPr>
            <p:spPr bwMode="auto">
              <a:xfrm>
                <a:off x="2809875" y="2679700"/>
                <a:ext cx="392113" cy="390525"/>
              </a:xfrm>
              <a:prstGeom prst="ellipse">
                <a:avLst/>
              </a:prstGeom>
              <a:solidFill>
                <a:srgbClr val="0087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699" tIns="54850" rIns="109699" bIns="5485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159" dirty="0"/>
              </a:p>
            </p:txBody>
          </p:sp>
          <p:sp>
            <p:nvSpPr>
              <p:cNvPr id="23" name="Freeform 71"/>
              <p:cNvSpPr>
                <a:spLocks noEditPoints="1"/>
              </p:cNvSpPr>
              <p:nvPr/>
            </p:nvSpPr>
            <p:spPr bwMode="auto">
              <a:xfrm>
                <a:off x="2908300" y="2771775"/>
                <a:ext cx="192088" cy="192088"/>
              </a:xfrm>
              <a:custGeom>
                <a:avLst/>
                <a:gdLst>
                  <a:gd name="T0" fmla="*/ 23 w 98"/>
                  <a:gd name="T1" fmla="*/ 98 h 98"/>
                  <a:gd name="T2" fmla="*/ 2 w 98"/>
                  <a:gd name="T3" fmla="*/ 98 h 98"/>
                  <a:gd name="T4" fmla="*/ 2 w 98"/>
                  <a:gd name="T5" fmla="*/ 32 h 98"/>
                  <a:gd name="T6" fmla="*/ 23 w 98"/>
                  <a:gd name="T7" fmla="*/ 32 h 98"/>
                  <a:gd name="T8" fmla="*/ 23 w 98"/>
                  <a:gd name="T9" fmla="*/ 98 h 98"/>
                  <a:gd name="T10" fmla="*/ 12 w 98"/>
                  <a:gd name="T11" fmla="*/ 24 h 98"/>
                  <a:gd name="T12" fmla="*/ 0 w 98"/>
                  <a:gd name="T13" fmla="*/ 12 h 98"/>
                  <a:gd name="T14" fmla="*/ 12 w 98"/>
                  <a:gd name="T15" fmla="*/ 0 h 98"/>
                  <a:gd name="T16" fmla="*/ 24 w 98"/>
                  <a:gd name="T17" fmla="*/ 12 h 98"/>
                  <a:gd name="T18" fmla="*/ 12 w 98"/>
                  <a:gd name="T19" fmla="*/ 24 h 98"/>
                  <a:gd name="T20" fmla="*/ 98 w 98"/>
                  <a:gd name="T21" fmla="*/ 98 h 98"/>
                  <a:gd name="T22" fmla="*/ 78 w 98"/>
                  <a:gd name="T23" fmla="*/ 98 h 98"/>
                  <a:gd name="T24" fmla="*/ 78 w 98"/>
                  <a:gd name="T25" fmla="*/ 64 h 98"/>
                  <a:gd name="T26" fmla="*/ 67 w 98"/>
                  <a:gd name="T27" fmla="*/ 49 h 98"/>
                  <a:gd name="T28" fmla="*/ 55 w 98"/>
                  <a:gd name="T29" fmla="*/ 64 h 98"/>
                  <a:gd name="T30" fmla="*/ 55 w 98"/>
                  <a:gd name="T31" fmla="*/ 98 h 98"/>
                  <a:gd name="T32" fmla="*/ 35 w 98"/>
                  <a:gd name="T33" fmla="*/ 98 h 98"/>
                  <a:gd name="T34" fmla="*/ 35 w 98"/>
                  <a:gd name="T35" fmla="*/ 32 h 98"/>
                  <a:gd name="T36" fmla="*/ 55 w 98"/>
                  <a:gd name="T37" fmla="*/ 32 h 98"/>
                  <a:gd name="T38" fmla="*/ 55 w 98"/>
                  <a:gd name="T39" fmla="*/ 41 h 98"/>
                  <a:gd name="T40" fmla="*/ 75 w 98"/>
                  <a:gd name="T41" fmla="*/ 30 h 98"/>
                  <a:gd name="T42" fmla="*/ 98 w 98"/>
                  <a:gd name="T43" fmla="*/ 56 h 98"/>
                  <a:gd name="T44" fmla="*/ 98 w 98"/>
                  <a:gd name="T45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8" h="98">
                    <a:moveTo>
                      <a:pt x="23" y="98"/>
                    </a:moveTo>
                    <a:cubicBezTo>
                      <a:pt x="2" y="98"/>
                      <a:pt x="2" y="98"/>
                      <a:pt x="2" y="98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3" y="32"/>
                      <a:pt x="23" y="32"/>
                      <a:pt x="23" y="32"/>
                    </a:cubicBezTo>
                    <a:lnTo>
                      <a:pt x="23" y="98"/>
                    </a:lnTo>
                    <a:close/>
                    <a:moveTo>
                      <a:pt x="12" y="24"/>
                    </a:moveTo>
                    <a:cubicBezTo>
                      <a:pt x="6" y="24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9" y="0"/>
                      <a:pt x="24" y="5"/>
                      <a:pt x="24" y="12"/>
                    </a:cubicBezTo>
                    <a:cubicBezTo>
                      <a:pt x="24" y="18"/>
                      <a:pt x="19" y="24"/>
                      <a:pt x="12" y="24"/>
                    </a:cubicBezTo>
                    <a:close/>
                    <a:moveTo>
                      <a:pt x="98" y="98"/>
                    </a:moveTo>
                    <a:cubicBezTo>
                      <a:pt x="78" y="98"/>
                      <a:pt x="78" y="98"/>
                      <a:pt x="78" y="98"/>
                    </a:cubicBezTo>
                    <a:cubicBezTo>
                      <a:pt x="78" y="98"/>
                      <a:pt x="78" y="73"/>
                      <a:pt x="78" y="64"/>
                    </a:cubicBezTo>
                    <a:cubicBezTo>
                      <a:pt x="78" y="54"/>
                      <a:pt x="75" y="49"/>
                      <a:pt x="67" y="49"/>
                    </a:cubicBezTo>
                    <a:cubicBezTo>
                      <a:pt x="59" y="49"/>
                      <a:pt x="55" y="54"/>
                      <a:pt x="55" y="64"/>
                    </a:cubicBezTo>
                    <a:cubicBezTo>
                      <a:pt x="55" y="74"/>
                      <a:pt x="55" y="98"/>
                      <a:pt x="55" y="98"/>
                    </a:cubicBezTo>
                    <a:cubicBezTo>
                      <a:pt x="35" y="98"/>
                      <a:pt x="35" y="98"/>
                      <a:pt x="35" y="98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55" y="32"/>
                      <a:pt x="55" y="32"/>
                      <a:pt x="55" y="32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1"/>
                      <a:pt x="61" y="30"/>
                      <a:pt x="75" y="30"/>
                    </a:cubicBezTo>
                    <a:cubicBezTo>
                      <a:pt x="89" y="30"/>
                      <a:pt x="98" y="39"/>
                      <a:pt x="98" y="56"/>
                    </a:cubicBezTo>
                    <a:cubicBezTo>
                      <a:pt x="98" y="74"/>
                      <a:pt x="98" y="98"/>
                      <a:pt x="98" y="9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699" tIns="54850" rIns="109699" bIns="5485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159" dirty="0"/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3257669" y="3729124"/>
            <a:ext cx="1347370" cy="1347019"/>
            <a:chOff x="1936850" y="3729201"/>
            <a:chExt cx="1347370" cy="1347370"/>
          </a:xfrm>
        </p:grpSpPr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1936850" y="3729201"/>
              <a:ext cx="1347370" cy="1347370"/>
            </a:xfrm>
            <a:prstGeom prst="ellipse">
              <a:avLst/>
            </a:prstGeom>
            <a:solidFill>
              <a:srgbClr val="3C5A9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59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2156061" y="3946322"/>
              <a:ext cx="908953" cy="908953"/>
              <a:chOff x="1763713" y="2155825"/>
              <a:chExt cx="392113" cy="392113"/>
            </a:xfrm>
          </p:grpSpPr>
          <p:sp>
            <p:nvSpPr>
              <p:cNvPr id="27" name="Oval 89"/>
              <p:cNvSpPr>
                <a:spLocks noChangeArrowheads="1"/>
              </p:cNvSpPr>
              <p:nvPr/>
            </p:nvSpPr>
            <p:spPr bwMode="auto">
              <a:xfrm>
                <a:off x="1763713" y="2155825"/>
                <a:ext cx="392113" cy="392113"/>
              </a:xfrm>
              <a:prstGeom prst="ellipse">
                <a:avLst/>
              </a:prstGeom>
              <a:solidFill>
                <a:srgbClr val="3C5A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699" tIns="54850" rIns="109699" bIns="5485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159" dirty="0"/>
              </a:p>
            </p:txBody>
          </p:sp>
          <p:sp>
            <p:nvSpPr>
              <p:cNvPr id="28" name="Freeform 90"/>
              <p:cNvSpPr>
                <a:spLocks/>
              </p:cNvSpPr>
              <p:nvPr/>
            </p:nvSpPr>
            <p:spPr bwMode="auto">
              <a:xfrm>
                <a:off x="1897063" y="2236788"/>
                <a:ext cx="125413" cy="231775"/>
              </a:xfrm>
              <a:custGeom>
                <a:avLst/>
                <a:gdLst>
                  <a:gd name="T0" fmla="*/ 0 w 64"/>
                  <a:gd name="T1" fmla="*/ 64 h 119"/>
                  <a:gd name="T2" fmla="*/ 0 w 64"/>
                  <a:gd name="T3" fmla="*/ 40 h 119"/>
                  <a:gd name="T4" fmla="*/ 18 w 64"/>
                  <a:gd name="T5" fmla="*/ 40 h 119"/>
                  <a:gd name="T6" fmla="*/ 18 w 64"/>
                  <a:gd name="T7" fmla="*/ 31 h 119"/>
                  <a:gd name="T8" fmla="*/ 45 w 64"/>
                  <a:gd name="T9" fmla="*/ 0 h 119"/>
                  <a:gd name="T10" fmla="*/ 64 w 64"/>
                  <a:gd name="T11" fmla="*/ 0 h 119"/>
                  <a:gd name="T12" fmla="*/ 64 w 64"/>
                  <a:gd name="T13" fmla="*/ 24 h 119"/>
                  <a:gd name="T14" fmla="*/ 45 w 64"/>
                  <a:gd name="T15" fmla="*/ 24 h 119"/>
                  <a:gd name="T16" fmla="*/ 40 w 64"/>
                  <a:gd name="T17" fmla="*/ 30 h 119"/>
                  <a:gd name="T18" fmla="*/ 40 w 64"/>
                  <a:gd name="T19" fmla="*/ 40 h 119"/>
                  <a:gd name="T20" fmla="*/ 64 w 64"/>
                  <a:gd name="T21" fmla="*/ 40 h 119"/>
                  <a:gd name="T22" fmla="*/ 64 w 64"/>
                  <a:gd name="T23" fmla="*/ 64 h 119"/>
                  <a:gd name="T24" fmla="*/ 40 w 64"/>
                  <a:gd name="T25" fmla="*/ 64 h 119"/>
                  <a:gd name="T26" fmla="*/ 40 w 64"/>
                  <a:gd name="T27" fmla="*/ 119 h 119"/>
                  <a:gd name="T28" fmla="*/ 18 w 64"/>
                  <a:gd name="T29" fmla="*/ 119 h 119"/>
                  <a:gd name="T30" fmla="*/ 18 w 64"/>
                  <a:gd name="T31" fmla="*/ 64 h 119"/>
                  <a:gd name="T32" fmla="*/ 0 w 64"/>
                  <a:gd name="T33" fmla="*/ 64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" h="119">
                    <a:moveTo>
                      <a:pt x="0" y="64"/>
                    </a:moveTo>
                    <a:cubicBezTo>
                      <a:pt x="0" y="40"/>
                      <a:pt x="0" y="40"/>
                      <a:pt x="0" y="40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14"/>
                      <a:pt x="30" y="0"/>
                      <a:pt x="45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45" y="24"/>
                      <a:pt x="45" y="24"/>
                      <a:pt x="45" y="24"/>
                    </a:cubicBezTo>
                    <a:cubicBezTo>
                      <a:pt x="43" y="24"/>
                      <a:pt x="40" y="26"/>
                      <a:pt x="40" y="30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64"/>
                      <a:pt x="64" y="64"/>
                      <a:pt x="64" y="64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40" y="119"/>
                      <a:pt x="40" y="119"/>
                      <a:pt x="40" y="119"/>
                    </a:cubicBezTo>
                    <a:cubicBezTo>
                      <a:pt x="18" y="119"/>
                      <a:pt x="18" y="119"/>
                      <a:pt x="18" y="119"/>
                    </a:cubicBezTo>
                    <a:cubicBezTo>
                      <a:pt x="18" y="64"/>
                      <a:pt x="18" y="64"/>
                      <a:pt x="18" y="64"/>
                    </a:cubicBez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699" tIns="54850" rIns="109699" bIns="5485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159" dirty="0"/>
              </a:p>
            </p:txBody>
          </p:sp>
        </p:grpSp>
      </p:grpSp>
      <p:sp>
        <p:nvSpPr>
          <p:cNvPr id="29" name="Oval 28">
            <a:hlinkClick r:id="rId2"/>
          </p:cNvPr>
          <p:cNvSpPr>
            <a:spLocks noChangeAspect="1"/>
          </p:cNvSpPr>
          <p:nvPr/>
        </p:nvSpPr>
        <p:spPr>
          <a:xfrm>
            <a:off x="5511322" y="3657600"/>
            <a:ext cx="1463421" cy="1463040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         </a:t>
            </a:r>
          </a:p>
        </p:txBody>
      </p:sp>
      <p:sp>
        <p:nvSpPr>
          <p:cNvPr id="30" name="Oval 29">
            <a:hlinkClick r:id="rId3"/>
          </p:cNvPr>
          <p:cNvSpPr>
            <a:spLocks noChangeAspect="1"/>
          </p:cNvSpPr>
          <p:nvPr/>
        </p:nvSpPr>
        <p:spPr>
          <a:xfrm>
            <a:off x="7844794" y="3657600"/>
            <a:ext cx="1463421" cy="1463040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         </a:t>
            </a:r>
          </a:p>
        </p:txBody>
      </p:sp>
      <p:sp>
        <p:nvSpPr>
          <p:cNvPr id="31" name="Oval 30">
            <a:hlinkClick r:id="rId4"/>
          </p:cNvPr>
          <p:cNvSpPr>
            <a:spLocks noChangeAspect="1"/>
          </p:cNvSpPr>
          <p:nvPr/>
        </p:nvSpPr>
        <p:spPr>
          <a:xfrm>
            <a:off x="3199645" y="3657600"/>
            <a:ext cx="1463421" cy="1463040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4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-3203" y="893"/>
            <a:ext cx="12195202" cy="68562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59" dirty="0"/>
          </a:p>
        </p:txBody>
      </p:sp>
      <p:sp>
        <p:nvSpPr>
          <p:cNvPr id="34" name="Shape 1833"/>
          <p:cNvSpPr/>
          <p:nvPr/>
        </p:nvSpPr>
        <p:spPr>
          <a:xfrm>
            <a:off x="0" y="0"/>
            <a:ext cx="12219566" cy="6856214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200">
                <a:solidFill>
                  <a:srgbClr val="FFFFFF"/>
                </a:solidFill>
              </a:defRPr>
            </a:pPr>
            <a:endParaRPr sz="3839" dirty="0">
              <a:latin typeface="Raleway"/>
              <a:cs typeface="Raleway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776348" y="1329407"/>
            <a:ext cx="8666161" cy="1923040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r>
              <a:rPr lang="en-US" sz="4319" b="1" dirty="0">
                <a:solidFill>
                  <a:schemeClr val="bg1"/>
                </a:solidFill>
                <a:latin typeface="+mj-lt"/>
                <a:cs typeface="Raleway"/>
              </a:rPr>
              <a:t>THANK YOU!</a:t>
            </a:r>
            <a:endParaRPr lang="en-US" sz="840" b="1" dirty="0">
              <a:solidFill>
                <a:schemeClr val="bg1"/>
              </a:solidFill>
              <a:latin typeface="+mj-lt"/>
              <a:cs typeface="Raleway"/>
            </a:endParaRPr>
          </a:p>
          <a:p>
            <a:pPr algn="ctr"/>
            <a:r>
              <a:rPr lang="en-US" sz="2159" dirty="0">
                <a:solidFill>
                  <a:schemeClr val="bg1"/>
                </a:solidFill>
                <a:latin typeface="+mj-lt"/>
                <a:cs typeface="Raleway"/>
              </a:rPr>
              <a:t>GET IN TOUCH WITH US!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902820" y="3729124"/>
            <a:ext cx="1347370" cy="1347019"/>
            <a:chOff x="5420714" y="3729201"/>
            <a:chExt cx="1347370" cy="1347370"/>
          </a:xfrm>
        </p:grpSpPr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5420714" y="3729201"/>
              <a:ext cx="1347370" cy="1347370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59" dirty="0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639925" y="3946322"/>
              <a:ext cx="908953" cy="908953"/>
              <a:chOff x="3328988" y="3201988"/>
              <a:chExt cx="392113" cy="392113"/>
            </a:xfrm>
          </p:grpSpPr>
          <p:sp>
            <p:nvSpPr>
              <p:cNvPr id="39" name="Oval 46"/>
              <p:cNvSpPr>
                <a:spLocks noChangeArrowheads="1"/>
              </p:cNvSpPr>
              <p:nvPr/>
            </p:nvSpPr>
            <p:spPr bwMode="auto">
              <a:xfrm>
                <a:off x="3328988" y="3201988"/>
                <a:ext cx="392113" cy="392113"/>
              </a:xfrm>
              <a:prstGeom prst="ellipse">
                <a:avLst/>
              </a:prstGeom>
              <a:solidFill>
                <a:srgbClr val="1AB2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699" tIns="54850" rIns="109699" bIns="5485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159" dirty="0"/>
              </a:p>
            </p:txBody>
          </p:sp>
          <p:sp>
            <p:nvSpPr>
              <p:cNvPr id="40" name="Freeform 47"/>
              <p:cNvSpPr>
                <a:spLocks/>
              </p:cNvSpPr>
              <p:nvPr/>
            </p:nvSpPr>
            <p:spPr bwMode="auto">
              <a:xfrm>
                <a:off x="3427413" y="3317875"/>
                <a:ext cx="196850" cy="158750"/>
              </a:xfrm>
              <a:custGeom>
                <a:avLst/>
                <a:gdLst>
                  <a:gd name="T0" fmla="*/ 90 w 100"/>
                  <a:gd name="T1" fmla="*/ 20 h 81"/>
                  <a:gd name="T2" fmla="*/ 32 w 100"/>
                  <a:gd name="T3" fmla="*/ 81 h 81"/>
                  <a:gd name="T4" fmla="*/ 0 w 100"/>
                  <a:gd name="T5" fmla="*/ 72 h 81"/>
                  <a:gd name="T6" fmla="*/ 31 w 100"/>
                  <a:gd name="T7" fmla="*/ 63 h 81"/>
                  <a:gd name="T8" fmla="*/ 12 w 100"/>
                  <a:gd name="T9" fmla="*/ 49 h 81"/>
                  <a:gd name="T10" fmla="*/ 21 w 100"/>
                  <a:gd name="T11" fmla="*/ 48 h 81"/>
                  <a:gd name="T12" fmla="*/ 4 w 100"/>
                  <a:gd name="T13" fmla="*/ 28 h 81"/>
                  <a:gd name="T14" fmla="*/ 14 w 100"/>
                  <a:gd name="T15" fmla="*/ 31 h 81"/>
                  <a:gd name="T16" fmla="*/ 7 w 100"/>
                  <a:gd name="T17" fmla="*/ 3 h 81"/>
                  <a:gd name="T18" fmla="*/ 50 w 100"/>
                  <a:gd name="T19" fmla="*/ 25 h 81"/>
                  <a:gd name="T20" fmla="*/ 70 w 100"/>
                  <a:gd name="T21" fmla="*/ 0 h 81"/>
                  <a:gd name="T22" fmla="*/ 85 w 100"/>
                  <a:gd name="T23" fmla="*/ 6 h 81"/>
                  <a:gd name="T24" fmla="*/ 98 w 100"/>
                  <a:gd name="T25" fmla="*/ 1 h 81"/>
                  <a:gd name="T26" fmla="*/ 89 w 100"/>
                  <a:gd name="T27" fmla="*/ 12 h 81"/>
                  <a:gd name="T28" fmla="*/ 100 w 100"/>
                  <a:gd name="T29" fmla="*/ 9 h 81"/>
                  <a:gd name="T30" fmla="*/ 90 w 100"/>
                  <a:gd name="T31" fmla="*/ 2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0" h="81">
                    <a:moveTo>
                      <a:pt x="90" y="20"/>
                    </a:moveTo>
                    <a:cubicBezTo>
                      <a:pt x="91" y="49"/>
                      <a:pt x="70" y="81"/>
                      <a:pt x="32" y="81"/>
                    </a:cubicBezTo>
                    <a:cubicBezTo>
                      <a:pt x="20" y="81"/>
                      <a:pt x="9" y="77"/>
                      <a:pt x="0" y="72"/>
                    </a:cubicBezTo>
                    <a:cubicBezTo>
                      <a:pt x="11" y="73"/>
                      <a:pt x="22" y="70"/>
                      <a:pt x="31" y="63"/>
                    </a:cubicBezTo>
                    <a:cubicBezTo>
                      <a:pt x="22" y="63"/>
                      <a:pt x="14" y="57"/>
                      <a:pt x="12" y="49"/>
                    </a:cubicBezTo>
                    <a:cubicBezTo>
                      <a:pt x="15" y="49"/>
                      <a:pt x="18" y="49"/>
                      <a:pt x="21" y="48"/>
                    </a:cubicBezTo>
                    <a:cubicBezTo>
                      <a:pt x="11" y="47"/>
                      <a:pt x="4" y="38"/>
                      <a:pt x="4" y="28"/>
                    </a:cubicBezTo>
                    <a:cubicBezTo>
                      <a:pt x="7" y="30"/>
                      <a:pt x="10" y="31"/>
                      <a:pt x="14" y="31"/>
                    </a:cubicBezTo>
                    <a:cubicBezTo>
                      <a:pt x="4" y="25"/>
                      <a:pt x="2" y="13"/>
                      <a:pt x="7" y="3"/>
                    </a:cubicBezTo>
                    <a:cubicBezTo>
                      <a:pt x="17" y="16"/>
                      <a:pt x="33" y="24"/>
                      <a:pt x="50" y="25"/>
                    </a:cubicBezTo>
                    <a:cubicBezTo>
                      <a:pt x="47" y="12"/>
                      <a:pt x="56" y="0"/>
                      <a:pt x="70" y="0"/>
                    </a:cubicBezTo>
                    <a:cubicBezTo>
                      <a:pt x="75" y="0"/>
                      <a:pt x="81" y="2"/>
                      <a:pt x="85" y="6"/>
                    </a:cubicBezTo>
                    <a:cubicBezTo>
                      <a:pt x="89" y="5"/>
                      <a:pt x="94" y="3"/>
                      <a:pt x="98" y="1"/>
                    </a:cubicBezTo>
                    <a:cubicBezTo>
                      <a:pt x="96" y="6"/>
                      <a:pt x="93" y="10"/>
                      <a:pt x="89" y="12"/>
                    </a:cubicBezTo>
                    <a:cubicBezTo>
                      <a:pt x="93" y="12"/>
                      <a:pt x="97" y="11"/>
                      <a:pt x="100" y="9"/>
                    </a:cubicBezTo>
                    <a:cubicBezTo>
                      <a:pt x="98" y="13"/>
                      <a:pt x="94" y="17"/>
                      <a:pt x="90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699" tIns="54850" rIns="109699" bIns="5485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159" dirty="0"/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5580245" y="3729124"/>
            <a:ext cx="1347370" cy="1347019"/>
            <a:chOff x="3678782" y="3729201"/>
            <a:chExt cx="1347370" cy="1347370"/>
          </a:xfrm>
        </p:grpSpPr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3678782" y="3729201"/>
              <a:ext cx="1347370" cy="1347370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59" dirty="0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3897993" y="3948098"/>
              <a:ext cx="908953" cy="905272"/>
              <a:chOff x="2809875" y="2679700"/>
              <a:chExt cx="392113" cy="390525"/>
            </a:xfrm>
          </p:grpSpPr>
          <p:sp>
            <p:nvSpPr>
              <p:cNvPr id="44" name="Oval 70"/>
              <p:cNvSpPr>
                <a:spLocks noChangeArrowheads="1"/>
              </p:cNvSpPr>
              <p:nvPr/>
            </p:nvSpPr>
            <p:spPr bwMode="auto">
              <a:xfrm>
                <a:off x="2809875" y="2679700"/>
                <a:ext cx="392113" cy="390525"/>
              </a:xfrm>
              <a:prstGeom prst="ellipse">
                <a:avLst/>
              </a:prstGeom>
              <a:solidFill>
                <a:srgbClr val="0087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699" tIns="54850" rIns="109699" bIns="5485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159" dirty="0"/>
              </a:p>
            </p:txBody>
          </p:sp>
          <p:sp>
            <p:nvSpPr>
              <p:cNvPr id="45" name="Freeform 71"/>
              <p:cNvSpPr>
                <a:spLocks noEditPoints="1"/>
              </p:cNvSpPr>
              <p:nvPr/>
            </p:nvSpPr>
            <p:spPr bwMode="auto">
              <a:xfrm>
                <a:off x="2908300" y="2771775"/>
                <a:ext cx="192088" cy="192088"/>
              </a:xfrm>
              <a:custGeom>
                <a:avLst/>
                <a:gdLst>
                  <a:gd name="T0" fmla="*/ 23 w 98"/>
                  <a:gd name="T1" fmla="*/ 98 h 98"/>
                  <a:gd name="T2" fmla="*/ 2 w 98"/>
                  <a:gd name="T3" fmla="*/ 98 h 98"/>
                  <a:gd name="T4" fmla="*/ 2 w 98"/>
                  <a:gd name="T5" fmla="*/ 32 h 98"/>
                  <a:gd name="T6" fmla="*/ 23 w 98"/>
                  <a:gd name="T7" fmla="*/ 32 h 98"/>
                  <a:gd name="T8" fmla="*/ 23 w 98"/>
                  <a:gd name="T9" fmla="*/ 98 h 98"/>
                  <a:gd name="T10" fmla="*/ 12 w 98"/>
                  <a:gd name="T11" fmla="*/ 24 h 98"/>
                  <a:gd name="T12" fmla="*/ 0 w 98"/>
                  <a:gd name="T13" fmla="*/ 12 h 98"/>
                  <a:gd name="T14" fmla="*/ 12 w 98"/>
                  <a:gd name="T15" fmla="*/ 0 h 98"/>
                  <a:gd name="T16" fmla="*/ 24 w 98"/>
                  <a:gd name="T17" fmla="*/ 12 h 98"/>
                  <a:gd name="T18" fmla="*/ 12 w 98"/>
                  <a:gd name="T19" fmla="*/ 24 h 98"/>
                  <a:gd name="T20" fmla="*/ 98 w 98"/>
                  <a:gd name="T21" fmla="*/ 98 h 98"/>
                  <a:gd name="T22" fmla="*/ 78 w 98"/>
                  <a:gd name="T23" fmla="*/ 98 h 98"/>
                  <a:gd name="T24" fmla="*/ 78 w 98"/>
                  <a:gd name="T25" fmla="*/ 64 h 98"/>
                  <a:gd name="T26" fmla="*/ 67 w 98"/>
                  <a:gd name="T27" fmla="*/ 49 h 98"/>
                  <a:gd name="T28" fmla="*/ 55 w 98"/>
                  <a:gd name="T29" fmla="*/ 64 h 98"/>
                  <a:gd name="T30" fmla="*/ 55 w 98"/>
                  <a:gd name="T31" fmla="*/ 98 h 98"/>
                  <a:gd name="T32" fmla="*/ 35 w 98"/>
                  <a:gd name="T33" fmla="*/ 98 h 98"/>
                  <a:gd name="T34" fmla="*/ 35 w 98"/>
                  <a:gd name="T35" fmla="*/ 32 h 98"/>
                  <a:gd name="T36" fmla="*/ 55 w 98"/>
                  <a:gd name="T37" fmla="*/ 32 h 98"/>
                  <a:gd name="T38" fmla="*/ 55 w 98"/>
                  <a:gd name="T39" fmla="*/ 41 h 98"/>
                  <a:gd name="T40" fmla="*/ 75 w 98"/>
                  <a:gd name="T41" fmla="*/ 30 h 98"/>
                  <a:gd name="T42" fmla="*/ 98 w 98"/>
                  <a:gd name="T43" fmla="*/ 56 h 98"/>
                  <a:gd name="T44" fmla="*/ 98 w 98"/>
                  <a:gd name="T45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8" h="98">
                    <a:moveTo>
                      <a:pt x="23" y="98"/>
                    </a:moveTo>
                    <a:cubicBezTo>
                      <a:pt x="2" y="98"/>
                      <a:pt x="2" y="98"/>
                      <a:pt x="2" y="98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3" y="32"/>
                      <a:pt x="23" y="32"/>
                      <a:pt x="23" y="32"/>
                    </a:cubicBezTo>
                    <a:lnTo>
                      <a:pt x="23" y="98"/>
                    </a:lnTo>
                    <a:close/>
                    <a:moveTo>
                      <a:pt x="12" y="24"/>
                    </a:moveTo>
                    <a:cubicBezTo>
                      <a:pt x="6" y="24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9" y="0"/>
                      <a:pt x="24" y="5"/>
                      <a:pt x="24" y="12"/>
                    </a:cubicBezTo>
                    <a:cubicBezTo>
                      <a:pt x="24" y="18"/>
                      <a:pt x="19" y="24"/>
                      <a:pt x="12" y="24"/>
                    </a:cubicBezTo>
                    <a:close/>
                    <a:moveTo>
                      <a:pt x="98" y="98"/>
                    </a:moveTo>
                    <a:cubicBezTo>
                      <a:pt x="78" y="98"/>
                      <a:pt x="78" y="98"/>
                      <a:pt x="78" y="98"/>
                    </a:cubicBezTo>
                    <a:cubicBezTo>
                      <a:pt x="78" y="98"/>
                      <a:pt x="78" y="73"/>
                      <a:pt x="78" y="64"/>
                    </a:cubicBezTo>
                    <a:cubicBezTo>
                      <a:pt x="78" y="54"/>
                      <a:pt x="75" y="49"/>
                      <a:pt x="67" y="49"/>
                    </a:cubicBezTo>
                    <a:cubicBezTo>
                      <a:pt x="59" y="49"/>
                      <a:pt x="55" y="54"/>
                      <a:pt x="55" y="64"/>
                    </a:cubicBezTo>
                    <a:cubicBezTo>
                      <a:pt x="55" y="74"/>
                      <a:pt x="55" y="98"/>
                      <a:pt x="55" y="98"/>
                    </a:cubicBezTo>
                    <a:cubicBezTo>
                      <a:pt x="35" y="98"/>
                      <a:pt x="35" y="98"/>
                      <a:pt x="35" y="98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55" y="32"/>
                      <a:pt x="55" y="32"/>
                      <a:pt x="55" y="32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1"/>
                      <a:pt x="61" y="30"/>
                      <a:pt x="75" y="30"/>
                    </a:cubicBezTo>
                    <a:cubicBezTo>
                      <a:pt x="89" y="30"/>
                      <a:pt x="98" y="39"/>
                      <a:pt x="98" y="56"/>
                    </a:cubicBezTo>
                    <a:cubicBezTo>
                      <a:pt x="98" y="74"/>
                      <a:pt x="98" y="98"/>
                      <a:pt x="98" y="9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699" tIns="54850" rIns="109699" bIns="5485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159" dirty="0"/>
              </a:p>
            </p:txBody>
          </p:sp>
        </p:grpSp>
      </p:grpSp>
      <p:grpSp>
        <p:nvGrpSpPr>
          <p:cNvPr id="46" name="Group 45"/>
          <p:cNvGrpSpPr/>
          <p:nvPr/>
        </p:nvGrpSpPr>
        <p:grpSpPr>
          <a:xfrm>
            <a:off x="3257669" y="3729124"/>
            <a:ext cx="1347370" cy="1347019"/>
            <a:chOff x="1936850" y="3729201"/>
            <a:chExt cx="1347370" cy="1347370"/>
          </a:xfrm>
        </p:grpSpPr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1936850" y="3729201"/>
              <a:ext cx="1347370" cy="1347370"/>
            </a:xfrm>
            <a:prstGeom prst="ellipse">
              <a:avLst/>
            </a:prstGeom>
            <a:solidFill>
              <a:srgbClr val="3C5A9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59" dirty="0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2156061" y="3946322"/>
              <a:ext cx="908953" cy="908953"/>
              <a:chOff x="1763713" y="2155825"/>
              <a:chExt cx="392113" cy="392113"/>
            </a:xfrm>
          </p:grpSpPr>
          <p:sp>
            <p:nvSpPr>
              <p:cNvPr id="49" name="Oval 89"/>
              <p:cNvSpPr>
                <a:spLocks noChangeArrowheads="1"/>
              </p:cNvSpPr>
              <p:nvPr/>
            </p:nvSpPr>
            <p:spPr bwMode="auto">
              <a:xfrm>
                <a:off x="1763713" y="2155825"/>
                <a:ext cx="392113" cy="392113"/>
              </a:xfrm>
              <a:prstGeom prst="ellipse">
                <a:avLst/>
              </a:prstGeom>
              <a:solidFill>
                <a:srgbClr val="3C5A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699" tIns="54850" rIns="109699" bIns="5485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159" dirty="0"/>
              </a:p>
            </p:txBody>
          </p:sp>
          <p:sp>
            <p:nvSpPr>
              <p:cNvPr id="50" name="Freeform 90"/>
              <p:cNvSpPr>
                <a:spLocks/>
              </p:cNvSpPr>
              <p:nvPr/>
            </p:nvSpPr>
            <p:spPr bwMode="auto">
              <a:xfrm>
                <a:off x="1897063" y="2236788"/>
                <a:ext cx="125413" cy="231775"/>
              </a:xfrm>
              <a:custGeom>
                <a:avLst/>
                <a:gdLst>
                  <a:gd name="T0" fmla="*/ 0 w 64"/>
                  <a:gd name="T1" fmla="*/ 64 h 119"/>
                  <a:gd name="T2" fmla="*/ 0 w 64"/>
                  <a:gd name="T3" fmla="*/ 40 h 119"/>
                  <a:gd name="T4" fmla="*/ 18 w 64"/>
                  <a:gd name="T5" fmla="*/ 40 h 119"/>
                  <a:gd name="T6" fmla="*/ 18 w 64"/>
                  <a:gd name="T7" fmla="*/ 31 h 119"/>
                  <a:gd name="T8" fmla="*/ 45 w 64"/>
                  <a:gd name="T9" fmla="*/ 0 h 119"/>
                  <a:gd name="T10" fmla="*/ 64 w 64"/>
                  <a:gd name="T11" fmla="*/ 0 h 119"/>
                  <a:gd name="T12" fmla="*/ 64 w 64"/>
                  <a:gd name="T13" fmla="*/ 24 h 119"/>
                  <a:gd name="T14" fmla="*/ 45 w 64"/>
                  <a:gd name="T15" fmla="*/ 24 h 119"/>
                  <a:gd name="T16" fmla="*/ 40 w 64"/>
                  <a:gd name="T17" fmla="*/ 30 h 119"/>
                  <a:gd name="T18" fmla="*/ 40 w 64"/>
                  <a:gd name="T19" fmla="*/ 40 h 119"/>
                  <a:gd name="T20" fmla="*/ 64 w 64"/>
                  <a:gd name="T21" fmla="*/ 40 h 119"/>
                  <a:gd name="T22" fmla="*/ 64 w 64"/>
                  <a:gd name="T23" fmla="*/ 64 h 119"/>
                  <a:gd name="T24" fmla="*/ 40 w 64"/>
                  <a:gd name="T25" fmla="*/ 64 h 119"/>
                  <a:gd name="T26" fmla="*/ 40 w 64"/>
                  <a:gd name="T27" fmla="*/ 119 h 119"/>
                  <a:gd name="T28" fmla="*/ 18 w 64"/>
                  <a:gd name="T29" fmla="*/ 119 h 119"/>
                  <a:gd name="T30" fmla="*/ 18 w 64"/>
                  <a:gd name="T31" fmla="*/ 64 h 119"/>
                  <a:gd name="T32" fmla="*/ 0 w 64"/>
                  <a:gd name="T33" fmla="*/ 64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" h="119">
                    <a:moveTo>
                      <a:pt x="0" y="64"/>
                    </a:moveTo>
                    <a:cubicBezTo>
                      <a:pt x="0" y="40"/>
                      <a:pt x="0" y="40"/>
                      <a:pt x="0" y="40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14"/>
                      <a:pt x="30" y="0"/>
                      <a:pt x="45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45" y="24"/>
                      <a:pt x="45" y="24"/>
                      <a:pt x="45" y="24"/>
                    </a:cubicBezTo>
                    <a:cubicBezTo>
                      <a:pt x="43" y="24"/>
                      <a:pt x="40" y="26"/>
                      <a:pt x="40" y="30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64"/>
                      <a:pt x="64" y="64"/>
                      <a:pt x="64" y="64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40" y="119"/>
                      <a:pt x="40" y="119"/>
                      <a:pt x="40" y="119"/>
                    </a:cubicBezTo>
                    <a:cubicBezTo>
                      <a:pt x="18" y="119"/>
                      <a:pt x="18" y="119"/>
                      <a:pt x="18" y="119"/>
                    </a:cubicBezTo>
                    <a:cubicBezTo>
                      <a:pt x="18" y="64"/>
                      <a:pt x="18" y="64"/>
                      <a:pt x="18" y="64"/>
                    </a:cubicBez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699" tIns="54850" rIns="109699" bIns="5485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159" dirty="0"/>
              </a:p>
            </p:txBody>
          </p:sp>
        </p:grpSp>
      </p:grpSp>
      <p:sp>
        <p:nvSpPr>
          <p:cNvPr id="51" name="Oval 50">
            <a:hlinkClick r:id="rId2"/>
          </p:cNvPr>
          <p:cNvSpPr>
            <a:spLocks noChangeAspect="1"/>
          </p:cNvSpPr>
          <p:nvPr/>
        </p:nvSpPr>
        <p:spPr>
          <a:xfrm>
            <a:off x="5511322" y="3657600"/>
            <a:ext cx="1463421" cy="1463040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         </a:t>
            </a:r>
          </a:p>
        </p:txBody>
      </p:sp>
      <p:sp>
        <p:nvSpPr>
          <p:cNvPr id="52" name="Oval 51">
            <a:hlinkClick r:id="rId3"/>
          </p:cNvPr>
          <p:cNvSpPr>
            <a:spLocks noChangeAspect="1"/>
          </p:cNvSpPr>
          <p:nvPr/>
        </p:nvSpPr>
        <p:spPr>
          <a:xfrm>
            <a:off x="7844794" y="3657600"/>
            <a:ext cx="1463421" cy="1463040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         </a:t>
            </a:r>
          </a:p>
        </p:txBody>
      </p:sp>
      <p:sp>
        <p:nvSpPr>
          <p:cNvPr id="53" name="Oval 52">
            <a:hlinkClick r:id="rId4"/>
          </p:cNvPr>
          <p:cNvSpPr>
            <a:spLocks noChangeAspect="1"/>
          </p:cNvSpPr>
          <p:nvPr/>
        </p:nvSpPr>
        <p:spPr>
          <a:xfrm>
            <a:off x="3199645" y="3657600"/>
            <a:ext cx="1463421" cy="1463040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1396800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66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32" name="Group 13"/>
          <p:cNvGrpSpPr>
            <a:grpSpLocks/>
          </p:cNvGrpSpPr>
          <p:nvPr/>
        </p:nvGrpSpPr>
        <p:grpSpPr bwMode="auto">
          <a:xfrm>
            <a:off x="5022444" y="5859674"/>
            <a:ext cx="2147116" cy="438641"/>
            <a:chOff x="3533775" y="5853113"/>
            <a:chExt cx="2144713" cy="438150"/>
          </a:xfrm>
        </p:grpSpPr>
        <p:sp>
          <p:nvSpPr>
            <p:cNvPr id="33" name="Freeform 74"/>
            <p:cNvSpPr>
              <a:spLocks/>
            </p:cNvSpPr>
            <p:nvPr/>
          </p:nvSpPr>
          <p:spPr bwMode="auto">
            <a:xfrm>
              <a:off x="4043363" y="5999163"/>
              <a:ext cx="187325" cy="149225"/>
            </a:xfrm>
            <a:custGeom>
              <a:avLst/>
              <a:gdLst>
                <a:gd name="T0" fmla="*/ 587910146 w 60"/>
                <a:gd name="T1" fmla="*/ 0 h 47"/>
                <a:gd name="T2" fmla="*/ 450732049 w 60"/>
                <a:gd name="T3" fmla="*/ 470671525 h 47"/>
                <a:gd name="T4" fmla="*/ 382143000 w 60"/>
                <a:gd name="T5" fmla="*/ 470671525 h 47"/>
                <a:gd name="T6" fmla="*/ 313550829 w 60"/>
                <a:gd name="T7" fmla="*/ 230327200 h 47"/>
                <a:gd name="T8" fmla="*/ 293956634 w 60"/>
                <a:gd name="T9" fmla="*/ 140198475 h 47"/>
                <a:gd name="T10" fmla="*/ 293956634 w 60"/>
                <a:gd name="T11" fmla="*/ 140198475 h 47"/>
                <a:gd name="T12" fmla="*/ 274359317 w 60"/>
                <a:gd name="T13" fmla="*/ 230327200 h 47"/>
                <a:gd name="T14" fmla="*/ 205767146 w 60"/>
                <a:gd name="T15" fmla="*/ 470671525 h 47"/>
                <a:gd name="T16" fmla="*/ 137178098 w 60"/>
                <a:gd name="T17" fmla="*/ 470671525 h 47"/>
                <a:gd name="T18" fmla="*/ 0 w 60"/>
                <a:gd name="T19" fmla="*/ 0 h 47"/>
                <a:gd name="T20" fmla="*/ 78389268 w 60"/>
                <a:gd name="T21" fmla="*/ 0 h 47"/>
                <a:gd name="T22" fmla="*/ 156775415 w 60"/>
                <a:gd name="T23" fmla="*/ 280400125 h 47"/>
                <a:gd name="T24" fmla="*/ 166575634 w 60"/>
                <a:gd name="T25" fmla="*/ 360514900 h 47"/>
                <a:gd name="T26" fmla="*/ 166575634 w 60"/>
                <a:gd name="T27" fmla="*/ 360514900 h 47"/>
                <a:gd name="T28" fmla="*/ 186172951 w 60"/>
                <a:gd name="T29" fmla="*/ 280400125 h 47"/>
                <a:gd name="T30" fmla="*/ 264559098 w 60"/>
                <a:gd name="T31" fmla="*/ 50072925 h 47"/>
                <a:gd name="T32" fmla="*/ 323351049 w 60"/>
                <a:gd name="T33" fmla="*/ 50072925 h 47"/>
                <a:gd name="T34" fmla="*/ 391940098 w 60"/>
                <a:gd name="T35" fmla="*/ 280400125 h 47"/>
                <a:gd name="T36" fmla="*/ 411537415 w 60"/>
                <a:gd name="T37" fmla="*/ 360514900 h 47"/>
                <a:gd name="T38" fmla="*/ 411537415 w 60"/>
                <a:gd name="T39" fmla="*/ 360514900 h 47"/>
                <a:gd name="T40" fmla="*/ 431134732 w 60"/>
                <a:gd name="T41" fmla="*/ 280400125 h 47"/>
                <a:gd name="T42" fmla="*/ 509520878 w 60"/>
                <a:gd name="T43" fmla="*/ 0 h 47"/>
                <a:gd name="T44" fmla="*/ 587910146 w 60"/>
                <a:gd name="T45" fmla="*/ 0 h 4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60" h="47">
                  <a:moveTo>
                    <a:pt x="60" y="0"/>
                  </a:moveTo>
                  <a:cubicBezTo>
                    <a:pt x="46" y="47"/>
                    <a:pt x="46" y="47"/>
                    <a:pt x="46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0" y="17"/>
                    <a:pt x="30" y="14"/>
                    <a:pt x="30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0" y="14"/>
                    <a:pt x="29" y="17"/>
                    <a:pt x="28" y="23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7" y="32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8" y="32"/>
                    <a:pt x="19" y="28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2" y="32"/>
                    <a:pt x="42" y="36"/>
                    <a:pt x="4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6"/>
                    <a:pt x="43" y="32"/>
                    <a:pt x="44" y="28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4" name="Freeform 75"/>
            <p:cNvSpPr>
              <a:spLocks noEditPoints="1"/>
            </p:cNvSpPr>
            <p:nvPr/>
          </p:nvSpPr>
          <p:spPr bwMode="auto">
            <a:xfrm>
              <a:off x="4219575" y="5999163"/>
              <a:ext cx="136525" cy="149225"/>
            </a:xfrm>
            <a:custGeom>
              <a:avLst/>
              <a:gdLst>
                <a:gd name="T0" fmla="*/ 321865625 w 43"/>
                <a:gd name="T1" fmla="*/ 360514900 h 47"/>
                <a:gd name="T2" fmla="*/ 120697625 w 43"/>
                <a:gd name="T3" fmla="*/ 360514900 h 47"/>
                <a:gd name="T4" fmla="*/ 80467200 w 43"/>
                <a:gd name="T5" fmla="*/ 470671525 h 47"/>
                <a:gd name="T6" fmla="*/ 0 w 43"/>
                <a:gd name="T7" fmla="*/ 470671525 h 47"/>
                <a:gd name="T8" fmla="*/ 181048025 w 43"/>
                <a:gd name="T9" fmla="*/ 0 h 47"/>
                <a:gd name="T10" fmla="*/ 251456825 w 43"/>
                <a:gd name="T11" fmla="*/ 0 h 47"/>
                <a:gd name="T12" fmla="*/ 432504850 w 43"/>
                <a:gd name="T13" fmla="*/ 470671525 h 47"/>
                <a:gd name="T14" fmla="*/ 352037650 w 43"/>
                <a:gd name="T15" fmla="*/ 470671525 h 47"/>
                <a:gd name="T16" fmla="*/ 321865625 w 43"/>
                <a:gd name="T17" fmla="*/ 360514900 h 47"/>
                <a:gd name="T18" fmla="*/ 291690425 w 43"/>
                <a:gd name="T19" fmla="*/ 290414075 h 47"/>
                <a:gd name="T20" fmla="*/ 241398425 w 43"/>
                <a:gd name="T21" fmla="*/ 140198475 h 47"/>
                <a:gd name="T22" fmla="*/ 221281625 w 43"/>
                <a:gd name="T23" fmla="*/ 80114775 h 47"/>
                <a:gd name="T24" fmla="*/ 221281625 w 43"/>
                <a:gd name="T25" fmla="*/ 80114775 h 47"/>
                <a:gd name="T26" fmla="*/ 201164825 w 43"/>
                <a:gd name="T27" fmla="*/ 140198475 h 47"/>
                <a:gd name="T28" fmla="*/ 140814425 w 43"/>
                <a:gd name="T29" fmla="*/ 290414075 h 47"/>
                <a:gd name="T30" fmla="*/ 291690425 w 43"/>
                <a:gd name="T31" fmla="*/ 290414075 h 4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3" h="47">
                  <a:moveTo>
                    <a:pt x="32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32" y="36"/>
                  </a:lnTo>
                  <a:close/>
                  <a:moveTo>
                    <a:pt x="29" y="29"/>
                  </a:moveTo>
                  <a:cubicBezTo>
                    <a:pt x="24" y="14"/>
                    <a:pt x="24" y="14"/>
                    <a:pt x="24" y="14"/>
                  </a:cubicBezTo>
                  <a:cubicBezTo>
                    <a:pt x="23" y="11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1" y="11"/>
                    <a:pt x="20" y="14"/>
                  </a:cubicBezTo>
                  <a:cubicBezTo>
                    <a:pt x="14" y="29"/>
                    <a:pt x="14" y="29"/>
                    <a:pt x="14" y="29"/>
                  </a:cubicBezTo>
                  <a:lnTo>
                    <a:pt x="29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5" name="Freeform 76"/>
            <p:cNvSpPr>
              <a:spLocks/>
            </p:cNvSpPr>
            <p:nvPr/>
          </p:nvSpPr>
          <p:spPr bwMode="auto">
            <a:xfrm>
              <a:off x="4346575" y="5999163"/>
              <a:ext cx="109538" cy="149225"/>
            </a:xfrm>
            <a:custGeom>
              <a:avLst/>
              <a:gdLst>
                <a:gd name="T0" fmla="*/ 146289335 w 82"/>
                <a:gd name="T1" fmla="*/ 0 h 111"/>
                <a:gd name="T2" fmla="*/ 146289335 w 82"/>
                <a:gd name="T3" fmla="*/ 25135674 h 111"/>
                <a:gd name="T4" fmla="*/ 87416667 w 82"/>
                <a:gd name="T5" fmla="*/ 25135674 h 111"/>
                <a:gd name="T6" fmla="*/ 87416667 w 82"/>
                <a:gd name="T7" fmla="*/ 199293348 h 111"/>
                <a:gd name="T8" fmla="*/ 58872668 w 82"/>
                <a:gd name="T9" fmla="*/ 199293348 h 111"/>
                <a:gd name="T10" fmla="*/ 58872668 w 82"/>
                <a:gd name="T11" fmla="*/ 25135674 h 111"/>
                <a:gd name="T12" fmla="*/ 0 w 82"/>
                <a:gd name="T13" fmla="*/ 25135674 h 111"/>
                <a:gd name="T14" fmla="*/ 0 w 82"/>
                <a:gd name="T15" fmla="*/ 0 h 111"/>
                <a:gd name="T16" fmla="*/ 146289335 w 82"/>
                <a:gd name="T17" fmla="*/ 0 h 1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4"/>
                  </a:lnTo>
                  <a:lnTo>
                    <a:pt x="49" y="14"/>
                  </a:lnTo>
                  <a:lnTo>
                    <a:pt x="49" y="111"/>
                  </a:lnTo>
                  <a:lnTo>
                    <a:pt x="33" y="111"/>
                  </a:lnTo>
                  <a:lnTo>
                    <a:pt x="33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6" name="Freeform 77"/>
            <p:cNvSpPr>
              <a:spLocks/>
            </p:cNvSpPr>
            <p:nvPr/>
          </p:nvSpPr>
          <p:spPr bwMode="auto">
            <a:xfrm>
              <a:off x="4462463" y="5995988"/>
              <a:ext cx="131762" cy="153987"/>
            </a:xfrm>
            <a:custGeom>
              <a:avLst/>
              <a:gdLst>
                <a:gd name="T0" fmla="*/ 335776634 w 42"/>
                <a:gd name="T1" fmla="*/ 139100542 h 49"/>
                <a:gd name="T2" fmla="*/ 217266126 w 42"/>
                <a:gd name="T3" fmla="*/ 69548700 h 49"/>
                <a:gd name="T4" fmla="*/ 79007005 w 42"/>
                <a:gd name="T5" fmla="*/ 238456726 h 49"/>
                <a:gd name="T6" fmla="*/ 217266126 w 42"/>
                <a:gd name="T7" fmla="*/ 407364752 h 49"/>
                <a:gd name="T8" fmla="*/ 345652509 w 42"/>
                <a:gd name="T9" fmla="*/ 327879177 h 49"/>
                <a:gd name="T10" fmla="*/ 414783639 w 42"/>
                <a:gd name="T11" fmla="*/ 347749785 h 49"/>
                <a:gd name="T12" fmla="*/ 217266126 w 42"/>
                <a:gd name="T13" fmla="*/ 486850327 h 49"/>
                <a:gd name="T14" fmla="*/ 0 w 42"/>
                <a:gd name="T15" fmla="*/ 238456726 h 49"/>
                <a:gd name="T16" fmla="*/ 217266126 w 42"/>
                <a:gd name="T17" fmla="*/ 0 h 49"/>
                <a:gd name="T18" fmla="*/ 404907763 w 42"/>
                <a:gd name="T19" fmla="*/ 119229934 h 49"/>
                <a:gd name="T20" fmla="*/ 335776634 w 42"/>
                <a:gd name="T21" fmla="*/ 139100542 h 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49">
                  <a:moveTo>
                    <a:pt x="34" y="14"/>
                  </a:moveTo>
                  <a:cubicBezTo>
                    <a:pt x="32" y="9"/>
                    <a:pt x="27" y="7"/>
                    <a:pt x="22" y="7"/>
                  </a:cubicBezTo>
                  <a:cubicBezTo>
                    <a:pt x="14" y="7"/>
                    <a:pt x="8" y="13"/>
                    <a:pt x="8" y="24"/>
                  </a:cubicBezTo>
                  <a:cubicBezTo>
                    <a:pt x="8" y="35"/>
                    <a:pt x="14" y="41"/>
                    <a:pt x="22" y="41"/>
                  </a:cubicBezTo>
                  <a:cubicBezTo>
                    <a:pt x="28" y="41"/>
                    <a:pt x="33" y="38"/>
                    <a:pt x="35" y="33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39" y="43"/>
                    <a:pt x="31" y="49"/>
                    <a:pt x="22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31" y="0"/>
                    <a:pt x="38" y="4"/>
                    <a:pt x="41" y="12"/>
                  </a:cubicBezTo>
                  <a:lnTo>
                    <a:pt x="34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7" name="Freeform 78"/>
            <p:cNvSpPr>
              <a:spLocks/>
            </p:cNvSpPr>
            <p:nvPr/>
          </p:nvSpPr>
          <p:spPr bwMode="auto">
            <a:xfrm>
              <a:off x="4618038" y="5999163"/>
              <a:ext cx="109537" cy="149225"/>
            </a:xfrm>
            <a:custGeom>
              <a:avLst/>
              <a:gdLst>
                <a:gd name="T0" fmla="*/ 146287999 w 82"/>
                <a:gd name="T1" fmla="*/ 0 h 111"/>
                <a:gd name="T2" fmla="*/ 146287999 w 82"/>
                <a:gd name="T3" fmla="*/ 199293348 h 111"/>
                <a:gd name="T4" fmla="*/ 114176293 w 82"/>
                <a:gd name="T5" fmla="*/ 199293348 h 111"/>
                <a:gd name="T6" fmla="*/ 114176293 w 82"/>
                <a:gd name="T7" fmla="*/ 109521739 h 111"/>
                <a:gd name="T8" fmla="*/ 28543739 w 82"/>
                <a:gd name="T9" fmla="*/ 109521739 h 111"/>
                <a:gd name="T10" fmla="*/ 28543739 w 82"/>
                <a:gd name="T11" fmla="*/ 199293348 h 111"/>
                <a:gd name="T12" fmla="*/ 0 w 82"/>
                <a:gd name="T13" fmla="*/ 199293348 h 111"/>
                <a:gd name="T14" fmla="*/ 0 w 82"/>
                <a:gd name="T15" fmla="*/ 0 h 111"/>
                <a:gd name="T16" fmla="*/ 28543739 w 82"/>
                <a:gd name="T17" fmla="*/ 0 h 111"/>
                <a:gd name="T18" fmla="*/ 28543739 w 82"/>
                <a:gd name="T19" fmla="*/ 80795255 h 111"/>
                <a:gd name="T20" fmla="*/ 114176293 w 82"/>
                <a:gd name="T21" fmla="*/ 80795255 h 111"/>
                <a:gd name="T22" fmla="*/ 114176293 w 82"/>
                <a:gd name="T23" fmla="*/ 0 h 111"/>
                <a:gd name="T24" fmla="*/ 146287999 w 82"/>
                <a:gd name="T25" fmla="*/ 0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11"/>
                  </a:lnTo>
                  <a:lnTo>
                    <a:pt x="64" y="111"/>
                  </a:lnTo>
                  <a:lnTo>
                    <a:pt x="64" y="61"/>
                  </a:lnTo>
                  <a:lnTo>
                    <a:pt x="16" y="61"/>
                  </a:lnTo>
                  <a:lnTo>
                    <a:pt x="16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45"/>
                  </a:lnTo>
                  <a:lnTo>
                    <a:pt x="64" y="45"/>
                  </a:lnTo>
                  <a:lnTo>
                    <a:pt x="64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8" name="Freeform 79"/>
            <p:cNvSpPr>
              <a:spLocks/>
            </p:cNvSpPr>
            <p:nvPr/>
          </p:nvSpPr>
          <p:spPr bwMode="auto">
            <a:xfrm>
              <a:off x="4795838" y="5999163"/>
              <a:ext cx="111125" cy="149225"/>
            </a:xfrm>
            <a:custGeom>
              <a:avLst/>
              <a:gdLst>
                <a:gd name="T0" fmla="*/ 148408107 w 83"/>
                <a:gd name="T1" fmla="*/ 0 h 111"/>
                <a:gd name="T2" fmla="*/ 148408107 w 83"/>
                <a:gd name="T3" fmla="*/ 25135674 h 111"/>
                <a:gd name="T4" fmla="*/ 89402071 w 83"/>
                <a:gd name="T5" fmla="*/ 25135674 h 111"/>
                <a:gd name="T6" fmla="*/ 89402071 w 83"/>
                <a:gd name="T7" fmla="*/ 199293348 h 111"/>
                <a:gd name="T8" fmla="*/ 59006036 w 83"/>
                <a:gd name="T9" fmla="*/ 199293348 h 111"/>
                <a:gd name="T10" fmla="*/ 59006036 w 83"/>
                <a:gd name="T11" fmla="*/ 25135674 h 111"/>
                <a:gd name="T12" fmla="*/ 0 w 83"/>
                <a:gd name="T13" fmla="*/ 25135674 h 111"/>
                <a:gd name="T14" fmla="*/ 0 w 83"/>
                <a:gd name="T15" fmla="*/ 0 h 111"/>
                <a:gd name="T16" fmla="*/ 148408107 w 83"/>
                <a:gd name="T17" fmla="*/ 0 h 1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3" h="111">
                  <a:moveTo>
                    <a:pt x="83" y="0"/>
                  </a:moveTo>
                  <a:lnTo>
                    <a:pt x="83" y="14"/>
                  </a:lnTo>
                  <a:lnTo>
                    <a:pt x="50" y="14"/>
                  </a:lnTo>
                  <a:lnTo>
                    <a:pt x="50" y="111"/>
                  </a:lnTo>
                  <a:lnTo>
                    <a:pt x="33" y="111"/>
                  </a:lnTo>
                  <a:lnTo>
                    <a:pt x="33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9" name="Freeform 80"/>
            <p:cNvSpPr>
              <a:spLocks/>
            </p:cNvSpPr>
            <p:nvPr/>
          </p:nvSpPr>
          <p:spPr bwMode="auto">
            <a:xfrm>
              <a:off x="4929188" y="5999163"/>
              <a:ext cx="109537" cy="149225"/>
            </a:xfrm>
            <a:custGeom>
              <a:avLst/>
              <a:gdLst>
                <a:gd name="T0" fmla="*/ 146287999 w 82"/>
                <a:gd name="T1" fmla="*/ 0 h 111"/>
                <a:gd name="T2" fmla="*/ 146287999 w 82"/>
                <a:gd name="T3" fmla="*/ 199293348 h 111"/>
                <a:gd name="T4" fmla="*/ 112391641 w 82"/>
                <a:gd name="T5" fmla="*/ 199293348 h 111"/>
                <a:gd name="T6" fmla="*/ 112391641 w 82"/>
                <a:gd name="T7" fmla="*/ 109521739 h 111"/>
                <a:gd name="T8" fmla="*/ 28543739 w 82"/>
                <a:gd name="T9" fmla="*/ 109521739 h 111"/>
                <a:gd name="T10" fmla="*/ 28543739 w 82"/>
                <a:gd name="T11" fmla="*/ 199293348 h 111"/>
                <a:gd name="T12" fmla="*/ 0 w 82"/>
                <a:gd name="T13" fmla="*/ 199293348 h 111"/>
                <a:gd name="T14" fmla="*/ 0 w 82"/>
                <a:gd name="T15" fmla="*/ 0 h 111"/>
                <a:gd name="T16" fmla="*/ 28543739 w 82"/>
                <a:gd name="T17" fmla="*/ 0 h 111"/>
                <a:gd name="T18" fmla="*/ 28543739 w 82"/>
                <a:gd name="T19" fmla="*/ 80795255 h 111"/>
                <a:gd name="T20" fmla="*/ 112391641 w 82"/>
                <a:gd name="T21" fmla="*/ 80795255 h 111"/>
                <a:gd name="T22" fmla="*/ 112391641 w 82"/>
                <a:gd name="T23" fmla="*/ 0 h 111"/>
                <a:gd name="T24" fmla="*/ 146287999 w 82"/>
                <a:gd name="T25" fmla="*/ 0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11"/>
                  </a:lnTo>
                  <a:lnTo>
                    <a:pt x="63" y="111"/>
                  </a:lnTo>
                  <a:lnTo>
                    <a:pt x="63" y="61"/>
                  </a:lnTo>
                  <a:lnTo>
                    <a:pt x="16" y="61"/>
                  </a:lnTo>
                  <a:lnTo>
                    <a:pt x="16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45"/>
                  </a:lnTo>
                  <a:lnTo>
                    <a:pt x="63" y="45"/>
                  </a:lnTo>
                  <a:lnTo>
                    <a:pt x="63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0" name="Freeform 81"/>
            <p:cNvSpPr>
              <a:spLocks/>
            </p:cNvSpPr>
            <p:nvPr/>
          </p:nvSpPr>
          <p:spPr bwMode="auto">
            <a:xfrm>
              <a:off x="5073650" y="5999163"/>
              <a:ext cx="95250" cy="149225"/>
            </a:xfrm>
            <a:custGeom>
              <a:avLst/>
              <a:gdLst>
                <a:gd name="T0" fmla="*/ 127207046 w 71"/>
                <a:gd name="T1" fmla="*/ 168770786 h 111"/>
                <a:gd name="T2" fmla="*/ 127207046 w 71"/>
                <a:gd name="T3" fmla="*/ 199293348 h 111"/>
                <a:gd name="T4" fmla="*/ 0 w 71"/>
                <a:gd name="T5" fmla="*/ 199293348 h 111"/>
                <a:gd name="T6" fmla="*/ 0 w 71"/>
                <a:gd name="T7" fmla="*/ 0 h 111"/>
                <a:gd name="T8" fmla="*/ 123623768 w 71"/>
                <a:gd name="T9" fmla="*/ 0 h 111"/>
                <a:gd name="T10" fmla="*/ 123623768 w 71"/>
                <a:gd name="T11" fmla="*/ 25135674 h 111"/>
                <a:gd name="T12" fmla="*/ 30458535 w 71"/>
                <a:gd name="T13" fmla="*/ 25135674 h 111"/>
                <a:gd name="T14" fmla="*/ 30458535 w 71"/>
                <a:gd name="T15" fmla="*/ 80795255 h 111"/>
                <a:gd name="T16" fmla="*/ 102124099 w 71"/>
                <a:gd name="T17" fmla="*/ 80795255 h 111"/>
                <a:gd name="T18" fmla="*/ 102124099 w 71"/>
                <a:gd name="T19" fmla="*/ 105930929 h 111"/>
                <a:gd name="T20" fmla="*/ 30458535 w 71"/>
                <a:gd name="T21" fmla="*/ 105930929 h 111"/>
                <a:gd name="T22" fmla="*/ 30458535 w 71"/>
                <a:gd name="T23" fmla="*/ 168770786 h 111"/>
                <a:gd name="T24" fmla="*/ 127207046 w 71"/>
                <a:gd name="T25" fmla="*/ 168770786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1" h="111">
                  <a:moveTo>
                    <a:pt x="71" y="94"/>
                  </a:moveTo>
                  <a:lnTo>
                    <a:pt x="71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14"/>
                  </a:lnTo>
                  <a:lnTo>
                    <a:pt x="17" y="14"/>
                  </a:lnTo>
                  <a:lnTo>
                    <a:pt x="17" y="45"/>
                  </a:lnTo>
                  <a:lnTo>
                    <a:pt x="57" y="45"/>
                  </a:lnTo>
                  <a:lnTo>
                    <a:pt x="57" y="59"/>
                  </a:lnTo>
                  <a:lnTo>
                    <a:pt x="17" y="59"/>
                  </a:lnTo>
                  <a:lnTo>
                    <a:pt x="17" y="94"/>
                  </a:lnTo>
                  <a:lnTo>
                    <a:pt x="71" y="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1" name="Freeform 82"/>
            <p:cNvSpPr>
              <a:spLocks/>
            </p:cNvSpPr>
            <p:nvPr/>
          </p:nvSpPr>
          <p:spPr bwMode="auto">
            <a:xfrm>
              <a:off x="5245100" y="5999163"/>
              <a:ext cx="95250" cy="149225"/>
            </a:xfrm>
            <a:custGeom>
              <a:avLst/>
              <a:gdLst>
                <a:gd name="T0" fmla="*/ 37625092 w 71"/>
                <a:gd name="T1" fmla="*/ 34113373 h 111"/>
                <a:gd name="T2" fmla="*/ 37625092 w 71"/>
                <a:gd name="T3" fmla="*/ 84386065 h 111"/>
                <a:gd name="T4" fmla="*/ 109290655 w 71"/>
                <a:gd name="T5" fmla="*/ 84386065 h 111"/>
                <a:gd name="T6" fmla="*/ 109290655 w 71"/>
                <a:gd name="T7" fmla="*/ 118498094 h 111"/>
                <a:gd name="T8" fmla="*/ 37625092 w 71"/>
                <a:gd name="T9" fmla="*/ 118498094 h 111"/>
                <a:gd name="T10" fmla="*/ 37625092 w 71"/>
                <a:gd name="T11" fmla="*/ 199293348 h 111"/>
                <a:gd name="T12" fmla="*/ 0 w 71"/>
                <a:gd name="T13" fmla="*/ 199293348 h 111"/>
                <a:gd name="T14" fmla="*/ 0 w 71"/>
                <a:gd name="T15" fmla="*/ 0 h 111"/>
                <a:gd name="T16" fmla="*/ 127207046 w 71"/>
                <a:gd name="T17" fmla="*/ 0 h 111"/>
                <a:gd name="T18" fmla="*/ 127207046 w 71"/>
                <a:gd name="T19" fmla="*/ 34113373 h 111"/>
                <a:gd name="T20" fmla="*/ 37625092 w 71"/>
                <a:gd name="T21" fmla="*/ 34113373 h 1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1" h="111">
                  <a:moveTo>
                    <a:pt x="21" y="19"/>
                  </a:moveTo>
                  <a:lnTo>
                    <a:pt x="21" y="47"/>
                  </a:lnTo>
                  <a:lnTo>
                    <a:pt x="61" y="47"/>
                  </a:lnTo>
                  <a:lnTo>
                    <a:pt x="61" y="66"/>
                  </a:lnTo>
                  <a:lnTo>
                    <a:pt x="21" y="66"/>
                  </a:lnTo>
                  <a:lnTo>
                    <a:pt x="21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9"/>
                  </a:lnTo>
                  <a:lnTo>
                    <a:pt x="21" y="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2" name="Rectangle 83"/>
            <p:cNvSpPr>
              <a:spLocks noChangeArrowheads="1"/>
            </p:cNvSpPr>
            <p:nvPr/>
          </p:nvSpPr>
          <p:spPr bwMode="auto">
            <a:xfrm>
              <a:off x="5365750" y="5999163"/>
              <a:ext cx="26988" cy="149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3" name="Freeform 84"/>
            <p:cNvSpPr>
              <a:spLocks/>
            </p:cNvSpPr>
            <p:nvPr/>
          </p:nvSpPr>
          <p:spPr bwMode="auto">
            <a:xfrm>
              <a:off x="5426075" y="5999163"/>
              <a:ext cx="96838" cy="149225"/>
            </a:xfrm>
            <a:custGeom>
              <a:avLst/>
              <a:gdLst>
                <a:gd name="T0" fmla="*/ 129327812 w 73"/>
                <a:gd name="T1" fmla="*/ 159794432 h 111"/>
                <a:gd name="T2" fmla="*/ 129327812 w 73"/>
                <a:gd name="T3" fmla="*/ 199293348 h 111"/>
                <a:gd name="T4" fmla="*/ 0 w 73"/>
                <a:gd name="T5" fmla="*/ 199293348 h 111"/>
                <a:gd name="T6" fmla="*/ 0 w 73"/>
                <a:gd name="T7" fmla="*/ 0 h 111"/>
                <a:gd name="T8" fmla="*/ 37204364 w 73"/>
                <a:gd name="T9" fmla="*/ 0 h 111"/>
                <a:gd name="T10" fmla="*/ 37204364 w 73"/>
                <a:gd name="T11" fmla="*/ 159794432 h 111"/>
                <a:gd name="T12" fmla="*/ 129327812 w 73"/>
                <a:gd name="T13" fmla="*/ 159794432 h 1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3" h="111">
                  <a:moveTo>
                    <a:pt x="73" y="89"/>
                  </a:moveTo>
                  <a:lnTo>
                    <a:pt x="73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21" y="0"/>
                  </a:lnTo>
                  <a:lnTo>
                    <a:pt x="21" y="89"/>
                  </a:lnTo>
                  <a:lnTo>
                    <a:pt x="73" y="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4" name="Freeform 85"/>
            <p:cNvSpPr>
              <a:spLocks/>
            </p:cNvSpPr>
            <p:nvPr/>
          </p:nvSpPr>
          <p:spPr bwMode="auto">
            <a:xfrm>
              <a:off x="5541963" y="5999163"/>
              <a:ext cx="136525" cy="149225"/>
            </a:xfrm>
            <a:custGeom>
              <a:avLst/>
              <a:gdLst>
                <a:gd name="T0" fmla="*/ 432504850 w 43"/>
                <a:gd name="T1" fmla="*/ 0 h 47"/>
                <a:gd name="T2" fmla="*/ 432504850 w 43"/>
                <a:gd name="T3" fmla="*/ 470671525 h 47"/>
                <a:gd name="T4" fmla="*/ 341979250 w 43"/>
                <a:gd name="T5" fmla="*/ 470671525 h 47"/>
                <a:gd name="T6" fmla="*/ 341979250 w 43"/>
                <a:gd name="T7" fmla="*/ 310441975 h 47"/>
                <a:gd name="T8" fmla="*/ 341979250 w 43"/>
                <a:gd name="T9" fmla="*/ 150215600 h 47"/>
                <a:gd name="T10" fmla="*/ 341979250 w 43"/>
                <a:gd name="T11" fmla="*/ 150215600 h 47"/>
                <a:gd name="T12" fmla="*/ 301748825 w 43"/>
                <a:gd name="T13" fmla="*/ 220313250 h 47"/>
                <a:gd name="T14" fmla="*/ 241398425 w 43"/>
                <a:gd name="T15" fmla="*/ 350500950 h 47"/>
                <a:gd name="T16" fmla="*/ 191106425 w 43"/>
                <a:gd name="T17" fmla="*/ 350500950 h 47"/>
                <a:gd name="T18" fmla="*/ 120697625 w 43"/>
                <a:gd name="T19" fmla="*/ 220313250 h 47"/>
                <a:gd name="T20" fmla="*/ 90525600 w 43"/>
                <a:gd name="T21" fmla="*/ 150215600 h 47"/>
                <a:gd name="T22" fmla="*/ 90525600 w 43"/>
                <a:gd name="T23" fmla="*/ 150215600 h 47"/>
                <a:gd name="T24" fmla="*/ 90525600 w 43"/>
                <a:gd name="T25" fmla="*/ 310441975 h 47"/>
                <a:gd name="T26" fmla="*/ 90525600 w 43"/>
                <a:gd name="T27" fmla="*/ 470671525 h 47"/>
                <a:gd name="T28" fmla="*/ 0 w 43"/>
                <a:gd name="T29" fmla="*/ 470671525 h 47"/>
                <a:gd name="T30" fmla="*/ 0 w 43"/>
                <a:gd name="T31" fmla="*/ 0 h 47"/>
                <a:gd name="T32" fmla="*/ 90525600 w 43"/>
                <a:gd name="T33" fmla="*/ 0 h 47"/>
                <a:gd name="T34" fmla="*/ 181048025 w 43"/>
                <a:gd name="T35" fmla="*/ 160229550 h 47"/>
                <a:gd name="T36" fmla="*/ 211223225 w 43"/>
                <a:gd name="T37" fmla="*/ 230327200 h 47"/>
                <a:gd name="T38" fmla="*/ 221281625 w 43"/>
                <a:gd name="T39" fmla="*/ 230327200 h 47"/>
                <a:gd name="T40" fmla="*/ 251456825 w 43"/>
                <a:gd name="T41" fmla="*/ 160229550 h 47"/>
                <a:gd name="T42" fmla="*/ 341979250 w 43"/>
                <a:gd name="T43" fmla="*/ 0 h 47"/>
                <a:gd name="T44" fmla="*/ 432504850 w 43"/>
                <a:gd name="T45" fmla="*/ 0 h 4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43" y="47"/>
                    <a:pt x="43" y="47"/>
                    <a:pt x="43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22"/>
                    <a:pt x="34" y="15"/>
                    <a:pt x="3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5"/>
                    <a:pt x="31" y="20"/>
                    <a:pt x="30" y="22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1" y="20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5"/>
                    <a:pt x="9" y="22"/>
                    <a:pt x="9" y="31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21" y="21"/>
                    <a:pt x="21" y="23"/>
                    <a:pt x="21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1"/>
                    <a:pt x="25" y="16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5" name="Oval 86"/>
            <p:cNvSpPr>
              <a:spLocks noChangeArrowheads="1"/>
            </p:cNvSpPr>
            <p:nvPr/>
          </p:nvSpPr>
          <p:spPr bwMode="auto">
            <a:xfrm>
              <a:off x="3533775" y="5853113"/>
              <a:ext cx="439738" cy="438150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6" name="Freeform 87"/>
            <p:cNvSpPr>
              <a:spLocks/>
            </p:cNvSpPr>
            <p:nvPr/>
          </p:nvSpPr>
          <p:spPr bwMode="auto">
            <a:xfrm>
              <a:off x="3714750" y="5926138"/>
              <a:ext cx="141288" cy="290512"/>
            </a:xfrm>
            <a:custGeom>
              <a:avLst/>
              <a:gdLst>
                <a:gd name="T0" fmla="*/ 0 w 106"/>
                <a:gd name="T1" fmla="*/ 387982774 h 218"/>
                <a:gd name="T2" fmla="*/ 0 w 106"/>
                <a:gd name="T3" fmla="*/ 0 h 218"/>
                <a:gd name="T4" fmla="*/ 188691457 w 106"/>
                <a:gd name="T5" fmla="*/ 193991387 h 218"/>
                <a:gd name="T6" fmla="*/ 0 w 106"/>
                <a:gd name="T7" fmla="*/ 387982774 h 2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" h="218">
                  <a:moveTo>
                    <a:pt x="0" y="218"/>
                  </a:moveTo>
                  <a:lnTo>
                    <a:pt x="0" y="0"/>
                  </a:lnTo>
                  <a:lnTo>
                    <a:pt x="106" y="109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47" name="AutoShape 72">
            <a:hlinkClick r:id="rId2"/>
          </p:cNvPr>
          <p:cNvSpPr>
            <a:spLocks noChangeAspect="1" noChangeArrowheads="1" noTextEdit="1"/>
          </p:cNvSpPr>
          <p:nvPr/>
        </p:nvSpPr>
        <p:spPr bwMode="auto">
          <a:xfrm>
            <a:off x="4911989" y="5827888"/>
            <a:ext cx="2368026" cy="500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7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899275" y="823248"/>
            <a:ext cx="2393454" cy="365535"/>
            <a:chOff x="3712598" y="617435"/>
            <a:chExt cx="1795091" cy="274151"/>
          </a:xfrm>
        </p:grpSpPr>
        <p:sp>
          <p:nvSpPr>
            <p:cNvPr id="49" name="Freeform 7"/>
            <p:cNvSpPr>
              <a:spLocks/>
            </p:cNvSpPr>
            <p:nvPr/>
          </p:nvSpPr>
          <p:spPr bwMode="auto">
            <a:xfrm>
              <a:off x="3712598" y="636506"/>
              <a:ext cx="688952" cy="240776"/>
            </a:xfrm>
            <a:custGeom>
              <a:avLst/>
              <a:gdLst>
                <a:gd name="T0" fmla="*/ 0 w 578"/>
                <a:gd name="T1" fmla="*/ 202 h 202"/>
                <a:gd name="T2" fmla="*/ 164 w 578"/>
                <a:gd name="T3" fmla="*/ 202 h 202"/>
                <a:gd name="T4" fmla="*/ 198 w 578"/>
                <a:gd name="T5" fmla="*/ 122 h 202"/>
                <a:gd name="T6" fmla="*/ 358 w 578"/>
                <a:gd name="T7" fmla="*/ 122 h 202"/>
                <a:gd name="T8" fmla="*/ 322 w 578"/>
                <a:gd name="T9" fmla="*/ 202 h 202"/>
                <a:gd name="T10" fmla="*/ 488 w 578"/>
                <a:gd name="T11" fmla="*/ 202 h 202"/>
                <a:gd name="T12" fmla="*/ 578 w 578"/>
                <a:gd name="T13" fmla="*/ 0 h 202"/>
                <a:gd name="T14" fmla="*/ 412 w 578"/>
                <a:gd name="T15" fmla="*/ 0 h 202"/>
                <a:gd name="T16" fmla="*/ 382 w 578"/>
                <a:gd name="T17" fmla="*/ 68 h 202"/>
                <a:gd name="T18" fmla="*/ 222 w 578"/>
                <a:gd name="T19" fmla="*/ 68 h 202"/>
                <a:gd name="T20" fmla="*/ 252 w 578"/>
                <a:gd name="T21" fmla="*/ 0 h 202"/>
                <a:gd name="T22" fmla="*/ 90 w 578"/>
                <a:gd name="T23" fmla="*/ 0 h 202"/>
                <a:gd name="T24" fmla="*/ 0 w 578"/>
                <a:gd name="T2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8" h="202">
                  <a:moveTo>
                    <a:pt x="0" y="202"/>
                  </a:moveTo>
                  <a:lnTo>
                    <a:pt x="164" y="202"/>
                  </a:lnTo>
                  <a:lnTo>
                    <a:pt x="198" y="122"/>
                  </a:lnTo>
                  <a:lnTo>
                    <a:pt x="358" y="122"/>
                  </a:lnTo>
                  <a:lnTo>
                    <a:pt x="322" y="202"/>
                  </a:lnTo>
                  <a:lnTo>
                    <a:pt x="488" y="202"/>
                  </a:lnTo>
                  <a:lnTo>
                    <a:pt x="578" y="0"/>
                  </a:lnTo>
                  <a:lnTo>
                    <a:pt x="412" y="0"/>
                  </a:lnTo>
                  <a:lnTo>
                    <a:pt x="382" y="68"/>
                  </a:lnTo>
                  <a:lnTo>
                    <a:pt x="222" y="68"/>
                  </a:lnTo>
                  <a:lnTo>
                    <a:pt x="252" y="0"/>
                  </a:lnTo>
                  <a:lnTo>
                    <a:pt x="90" y="0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0" name="Freeform 8"/>
            <p:cNvSpPr>
              <a:spLocks/>
            </p:cNvSpPr>
            <p:nvPr/>
          </p:nvSpPr>
          <p:spPr bwMode="auto">
            <a:xfrm>
              <a:off x="4368175" y="617435"/>
              <a:ext cx="650810" cy="274151"/>
            </a:xfrm>
            <a:custGeom>
              <a:avLst/>
              <a:gdLst>
                <a:gd name="T0" fmla="*/ 195 w 273"/>
                <a:gd name="T1" fmla="*/ 43 h 115"/>
                <a:gd name="T2" fmla="*/ 273 w 273"/>
                <a:gd name="T3" fmla="*/ 43 h 115"/>
                <a:gd name="T4" fmla="*/ 223 w 273"/>
                <a:gd name="T5" fmla="*/ 9 h 115"/>
                <a:gd name="T6" fmla="*/ 42 w 273"/>
                <a:gd name="T7" fmla="*/ 31 h 115"/>
                <a:gd name="T8" fmla="*/ 38 w 273"/>
                <a:gd name="T9" fmla="*/ 101 h 115"/>
                <a:gd name="T10" fmla="*/ 188 w 273"/>
                <a:gd name="T11" fmla="*/ 107 h 115"/>
                <a:gd name="T12" fmla="*/ 257 w 273"/>
                <a:gd name="T13" fmla="*/ 76 h 115"/>
                <a:gd name="T14" fmla="*/ 178 w 273"/>
                <a:gd name="T15" fmla="*/ 76 h 115"/>
                <a:gd name="T16" fmla="*/ 139 w 273"/>
                <a:gd name="T17" fmla="*/ 88 h 115"/>
                <a:gd name="T18" fmla="*/ 97 w 273"/>
                <a:gd name="T19" fmla="*/ 59 h 115"/>
                <a:gd name="T20" fmla="*/ 154 w 273"/>
                <a:gd name="T21" fmla="*/ 30 h 115"/>
                <a:gd name="T22" fmla="*/ 195 w 273"/>
                <a:gd name="T23" fmla="*/ 4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3" h="115">
                  <a:moveTo>
                    <a:pt x="195" y="43"/>
                  </a:moveTo>
                  <a:cubicBezTo>
                    <a:pt x="273" y="43"/>
                    <a:pt x="273" y="43"/>
                    <a:pt x="273" y="43"/>
                  </a:cubicBezTo>
                  <a:cubicBezTo>
                    <a:pt x="272" y="26"/>
                    <a:pt x="256" y="14"/>
                    <a:pt x="223" y="9"/>
                  </a:cubicBezTo>
                  <a:cubicBezTo>
                    <a:pt x="160" y="0"/>
                    <a:pt x="91" y="4"/>
                    <a:pt x="42" y="31"/>
                  </a:cubicBezTo>
                  <a:cubicBezTo>
                    <a:pt x="3" y="53"/>
                    <a:pt x="0" y="85"/>
                    <a:pt x="38" y="101"/>
                  </a:cubicBezTo>
                  <a:cubicBezTo>
                    <a:pt x="71" y="114"/>
                    <a:pt x="139" y="115"/>
                    <a:pt x="188" y="107"/>
                  </a:cubicBezTo>
                  <a:cubicBezTo>
                    <a:pt x="219" y="102"/>
                    <a:pt x="244" y="91"/>
                    <a:pt x="257" y="76"/>
                  </a:cubicBezTo>
                  <a:cubicBezTo>
                    <a:pt x="178" y="76"/>
                    <a:pt x="178" y="76"/>
                    <a:pt x="178" y="76"/>
                  </a:cubicBezTo>
                  <a:cubicBezTo>
                    <a:pt x="168" y="84"/>
                    <a:pt x="155" y="88"/>
                    <a:pt x="139" y="88"/>
                  </a:cubicBezTo>
                  <a:cubicBezTo>
                    <a:pt x="95" y="88"/>
                    <a:pt x="89" y="75"/>
                    <a:pt x="97" y="59"/>
                  </a:cubicBezTo>
                  <a:cubicBezTo>
                    <a:pt x="106" y="41"/>
                    <a:pt x="125" y="31"/>
                    <a:pt x="154" y="30"/>
                  </a:cubicBezTo>
                  <a:cubicBezTo>
                    <a:pt x="178" y="30"/>
                    <a:pt x="189" y="35"/>
                    <a:pt x="195" y="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1" name="Freeform 9"/>
            <p:cNvSpPr>
              <a:spLocks/>
            </p:cNvSpPr>
            <p:nvPr/>
          </p:nvSpPr>
          <p:spPr bwMode="auto">
            <a:xfrm>
              <a:off x="5004682" y="636506"/>
              <a:ext cx="503007" cy="240776"/>
            </a:xfrm>
            <a:custGeom>
              <a:avLst/>
              <a:gdLst>
                <a:gd name="T0" fmla="*/ 258 w 422"/>
                <a:gd name="T1" fmla="*/ 0 h 202"/>
                <a:gd name="T2" fmla="*/ 190 w 422"/>
                <a:gd name="T3" fmla="*/ 154 h 202"/>
                <a:gd name="T4" fmla="*/ 422 w 422"/>
                <a:gd name="T5" fmla="*/ 154 h 202"/>
                <a:gd name="T6" fmla="*/ 400 w 422"/>
                <a:gd name="T7" fmla="*/ 202 h 202"/>
                <a:gd name="T8" fmla="*/ 0 w 422"/>
                <a:gd name="T9" fmla="*/ 202 h 202"/>
                <a:gd name="T10" fmla="*/ 90 w 422"/>
                <a:gd name="T11" fmla="*/ 0 h 202"/>
                <a:gd name="T12" fmla="*/ 258 w 422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202">
                  <a:moveTo>
                    <a:pt x="258" y="0"/>
                  </a:moveTo>
                  <a:lnTo>
                    <a:pt x="190" y="154"/>
                  </a:lnTo>
                  <a:lnTo>
                    <a:pt x="422" y="154"/>
                  </a:lnTo>
                  <a:lnTo>
                    <a:pt x="400" y="202"/>
                  </a:lnTo>
                  <a:lnTo>
                    <a:pt x="0" y="202"/>
                  </a:lnTo>
                  <a:lnTo>
                    <a:pt x="90" y="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616727" y="2644563"/>
            <a:ext cx="4958550" cy="1061639"/>
            <a:chOff x="2697049" y="1983421"/>
            <a:chExt cx="3718913" cy="796229"/>
          </a:xfrm>
        </p:grpSpPr>
        <p:sp>
          <p:nvSpPr>
            <p:cNvPr id="53" name="Freeform 51"/>
            <p:cNvSpPr>
              <a:spLocks noEditPoints="1"/>
            </p:cNvSpPr>
            <p:nvPr/>
          </p:nvSpPr>
          <p:spPr bwMode="auto">
            <a:xfrm>
              <a:off x="3412224" y="2588936"/>
              <a:ext cx="83437" cy="112044"/>
            </a:xfrm>
            <a:custGeom>
              <a:avLst/>
              <a:gdLst>
                <a:gd name="T0" fmla="*/ 19 w 35"/>
                <a:gd name="T1" fmla="*/ 0 h 47"/>
                <a:gd name="T2" fmla="*/ 32 w 35"/>
                <a:gd name="T3" fmla="*/ 12 h 47"/>
                <a:gd name="T4" fmla="*/ 25 w 35"/>
                <a:gd name="T5" fmla="*/ 21 h 47"/>
                <a:gd name="T6" fmla="*/ 25 w 35"/>
                <a:gd name="T7" fmla="*/ 21 h 47"/>
                <a:gd name="T8" fmla="*/ 35 w 35"/>
                <a:gd name="T9" fmla="*/ 33 h 47"/>
                <a:gd name="T10" fmla="*/ 19 w 35"/>
                <a:gd name="T11" fmla="*/ 47 h 47"/>
                <a:gd name="T12" fmla="*/ 0 w 35"/>
                <a:gd name="T13" fmla="*/ 47 h 47"/>
                <a:gd name="T14" fmla="*/ 0 w 35"/>
                <a:gd name="T15" fmla="*/ 0 h 47"/>
                <a:gd name="T16" fmla="*/ 19 w 35"/>
                <a:gd name="T17" fmla="*/ 0 h 47"/>
                <a:gd name="T18" fmla="*/ 17 w 35"/>
                <a:gd name="T19" fmla="*/ 19 h 47"/>
                <a:gd name="T20" fmla="*/ 25 w 35"/>
                <a:gd name="T21" fmla="*/ 13 h 47"/>
                <a:gd name="T22" fmla="*/ 17 w 35"/>
                <a:gd name="T23" fmla="*/ 6 h 47"/>
                <a:gd name="T24" fmla="*/ 8 w 35"/>
                <a:gd name="T25" fmla="*/ 6 h 47"/>
                <a:gd name="T26" fmla="*/ 8 w 35"/>
                <a:gd name="T27" fmla="*/ 19 h 47"/>
                <a:gd name="T28" fmla="*/ 17 w 35"/>
                <a:gd name="T29" fmla="*/ 19 h 47"/>
                <a:gd name="T30" fmla="*/ 19 w 35"/>
                <a:gd name="T31" fmla="*/ 41 h 47"/>
                <a:gd name="T32" fmla="*/ 28 w 35"/>
                <a:gd name="T33" fmla="*/ 33 h 47"/>
                <a:gd name="T34" fmla="*/ 19 w 35"/>
                <a:gd name="T35" fmla="*/ 25 h 47"/>
                <a:gd name="T36" fmla="*/ 8 w 35"/>
                <a:gd name="T37" fmla="*/ 25 h 47"/>
                <a:gd name="T38" fmla="*/ 8 w 35"/>
                <a:gd name="T39" fmla="*/ 41 h 47"/>
                <a:gd name="T40" fmla="*/ 19 w 35"/>
                <a:gd name="T41" fmla="*/ 4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47">
                  <a:moveTo>
                    <a:pt x="19" y="0"/>
                  </a:moveTo>
                  <a:cubicBezTo>
                    <a:pt x="27" y="0"/>
                    <a:pt x="32" y="5"/>
                    <a:pt x="32" y="12"/>
                  </a:cubicBezTo>
                  <a:cubicBezTo>
                    <a:pt x="32" y="16"/>
                    <a:pt x="29" y="20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30" y="22"/>
                    <a:pt x="35" y="27"/>
                    <a:pt x="35" y="33"/>
                  </a:cubicBezTo>
                  <a:cubicBezTo>
                    <a:pt x="35" y="41"/>
                    <a:pt x="30" y="47"/>
                    <a:pt x="1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" y="0"/>
                  </a:lnTo>
                  <a:close/>
                  <a:moveTo>
                    <a:pt x="17" y="19"/>
                  </a:moveTo>
                  <a:cubicBezTo>
                    <a:pt x="22" y="19"/>
                    <a:pt x="25" y="16"/>
                    <a:pt x="25" y="13"/>
                  </a:cubicBezTo>
                  <a:cubicBezTo>
                    <a:pt x="25" y="9"/>
                    <a:pt x="22" y="6"/>
                    <a:pt x="1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19"/>
                    <a:pt x="8" y="19"/>
                    <a:pt x="8" y="19"/>
                  </a:cubicBezTo>
                  <a:lnTo>
                    <a:pt x="17" y="19"/>
                  </a:lnTo>
                  <a:close/>
                  <a:moveTo>
                    <a:pt x="19" y="41"/>
                  </a:moveTo>
                  <a:cubicBezTo>
                    <a:pt x="24" y="41"/>
                    <a:pt x="28" y="37"/>
                    <a:pt x="28" y="33"/>
                  </a:cubicBezTo>
                  <a:cubicBezTo>
                    <a:pt x="28" y="28"/>
                    <a:pt x="24" y="25"/>
                    <a:pt x="19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41"/>
                    <a:pt x="8" y="41"/>
                    <a:pt x="8" y="41"/>
                  </a:cubicBezTo>
                  <a:lnTo>
                    <a:pt x="19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4" name="Freeform 52"/>
            <p:cNvSpPr>
              <a:spLocks/>
            </p:cNvSpPr>
            <p:nvPr/>
          </p:nvSpPr>
          <p:spPr bwMode="auto">
            <a:xfrm>
              <a:off x="3521884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5" name="Freeform 53"/>
            <p:cNvSpPr>
              <a:spLocks/>
            </p:cNvSpPr>
            <p:nvPr/>
          </p:nvSpPr>
          <p:spPr bwMode="auto">
            <a:xfrm>
              <a:off x="3619625" y="2588936"/>
              <a:ext cx="102508" cy="112044"/>
            </a:xfrm>
            <a:custGeom>
              <a:avLst/>
              <a:gdLst>
                <a:gd name="T0" fmla="*/ 43 w 43"/>
                <a:gd name="T1" fmla="*/ 0 h 47"/>
                <a:gd name="T2" fmla="*/ 25 w 43"/>
                <a:gd name="T3" fmla="*/ 25 h 47"/>
                <a:gd name="T4" fmla="*/ 25 w 43"/>
                <a:gd name="T5" fmla="*/ 47 h 47"/>
                <a:gd name="T6" fmla="*/ 18 w 43"/>
                <a:gd name="T7" fmla="*/ 47 h 47"/>
                <a:gd name="T8" fmla="*/ 18 w 43"/>
                <a:gd name="T9" fmla="*/ 25 h 47"/>
                <a:gd name="T10" fmla="*/ 0 w 43"/>
                <a:gd name="T11" fmla="*/ 0 h 47"/>
                <a:gd name="T12" fmla="*/ 8 w 43"/>
                <a:gd name="T13" fmla="*/ 0 h 47"/>
                <a:gd name="T14" fmla="*/ 19 w 43"/>
                <a:gd name="T15" fmla="*/ 14 h 47"/>
                <a:gd name="T16" fmla="*/ 21 w 43"/>
                <a:gd name="T17" fmla="*/ 18 h 47"/>
                <a:gd name="T18" fmla="*/ 22 w 43"/>
                <a:gd name="T19" fmla="*/ 18 h 47"/>
                <a:gd name="T20" fmla="*/ 24 w 43"/>
                <a:gd name="T21" fmla="*/ 14 h 47"/>
                <a:gd name="T22" fmla="*/ 35 w 43"/>
                <a:gd name="T23" fmla="*/ 0 h 47"/>
                <a:gd name="T24" fmla="*/ 43 w 43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6"/>
                    <a:pt x="21" y="18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3" y="16"/>
                    <a:pt x="24" y="14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6" name="Freeform 54"/>
            <p:cNvSpPr>
              <a:spLocks noEditPoints="1"/>
            </p:cNvSpPr>
            <p:nvPr/>
          </p:nvSpPr>
          <p:spPr bwMode="auto">
            <a:xfrm>
              <a:off x="3726901" y="2586552"/>
              <a:ext cx="114428" cy="116812"/>
            </a:xfrm>
            <a:custGeom>
              <a:avLst/>
              <a:gdLst>
                <a:gd name="T0" fmla="*/ 24 w 48"/>
                <a:gd name="T1" fmla="*/ 0 h 49"/>
                <a:gd name="T2" fmla="*/ 48 w 48"/>
                <a:gd name="T3" fmla="*/ 24 h 49"/>
                <a:gd name="T4" fmla="*/ 24 w 48"/>
                <a:gd name="T5" fmla="*/ 49 h 49"/>
                <a:gd name="T6" fmla="*/ 0 w 48"/>
                <a:gd name="T7" fmla="*/ 24 h 49"/>
                <a:gd name="T8" fmla="*/ 24 w 48"/>
                <a:gd name="T9" fmla="*/ 0 h 49"/>
                <a:gd name="T10" fmla="*/ 24 w 48"/>
                <a:gd name="T11" fmla="*/ 41 h 49"/>
                <a:gd name="T12" fmla="*/ 41 w 48"/>
                <a:gd name="T13" fmla="*/ 24 h 49"/>
                <a:gd name="T14" fmla="*/ 24 w 48"/>
                <a:gd name="T15" fmla="*/ 7 h 49"/>
                <a:gd name="T16" fmla="*/ 7 w 48"/>
                <a:gd name="T17" fmla="*/ 24 h 49"/>
                <a:gd name="T18" fmla="*/ 24 w 48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cubicBezTo>
                    <a:pt x="37" y="0"/>
                    <a:pt x="48" y="10"/>
                    <a:pt x="48" y="24"/>
                  </a:cubicBezTo>
                  <a:cubicBezTo>
                    <a:pt x="48" y="39"/>
                    <a:pt x="37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7" name="Freeform 55"/>
            <p:cNvSpPr>
              <a:spLocks/>
            </p:cNvSpPr>
            <p:nvPr/>
          </p:nvSpPr>
          <p:spPr bwMode="auto">
            <a:xfrm>
              <a:off x="3867553" y="2588936"/>
              <a:ext cx="92973" cy="112044"/>
            </a:xfrm>
            <a:custGeom>
              <a:avLst/>
              <a:gdLst>
                <a:gd name="T0" fmla="*/ 39 w 39"/>
                <a:gd name="T1" fmla="*/ 0 h 47"/>
                <a:gd name="T2" fmla="*/ 39 w 39"/>
                <a:gd name="T3" fmla="*/ 47 h 47"/>
                <a:gd name="T4" fmla="*/ 32 w 39"/>
                <a:gd name="T5" fmla="*/ 47 h 47"/>
                <a:gd name="T6" fmla="*/ 15 w 39"/>
                <a:gd name="T7" fmla="*/ 24 h 47"/>
                <a:gd name="T8" fmla="*/ 7 w 39"/>
                <a:gd name="T9" fmla="*/ 12 h 47"/>
                <a:gd name="T10" fmla="*/ 7 w 39"/>
                <a:gd name="T11" fmla="*/ 12 h 47"/>
                <a:gd name="T12" fmla="*/ 7 w 39"/>
                <a:gd name="T13" fmla="*/ 27 h 47"/>
                <a:gd name="T14" fmla="*/ 7 w 39"/>
                <a:gd name="T15" fmla="*/ 47 h 47"/>
                <a:gd name="T16" fmla="*/ 0 w 39"/>
                <a:gd name="T17" fmla="*/ 47 h 47"/>
                <a:gd name="T18" fmla="*/ 0 w 39"/>
                <a:gd name="T19" fmla="*/ 0 h 47"/>
                <a:gd name="T20" fmla="*/ 7 w 39"/>
                <a:gd name="T21" fmla="*/ 0 h 47"/>
                <a:gd name="T22" fmla="*/ 24 w 39"/>
                <a:gd name="T23" fmla="*/ 23 h 47"/>
                <a:gd name="T24" fmla="*/ 32 w 39"/>
                <a:gd name="T25" fmla="*/ 34 h 47"/>
                <a:gd name="T26" fmla="*/ 32 w 39"/>
                <a:gd name="T27" fmla="*/ 34 h 47"/>
                <a:gd name="T28" fmla="*/ 32 w 39"/>
                <a:gd name="T29" fmla="*/ 20 h 47"/>
                <a:gd name="T30" fmla="*/ 32 w 39"/>
                <a:gd name="T31" fmla="*/ 0 h 47"/>
                <a:gd name="T32" fmla="*/ 39 w 39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47">
                  <a:moveTo>
                    <a:pt x="39" y="0"/>
                  </a:moveTo>
                  <a:cubicBezTo>
                    <a:pt x="39" y="47"/>
                    <a:pt x="39" y="47"/>
                    <a:pt x="39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1" y="18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9"/>
                    <a:pt x="7" y="2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7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8" name="Freeform 56"/>
            <p:cNvSpPr>
              <a:spLocks noEditPoints="1"/>
            </p:cNvSpPr>
            <p:nvPr/>
          </p:nvSpPr>
          <p:spPr bwMode="auto">
            <a:xfrm>
              <a:off x="3996284" y="2588936"/>
              <a:ext cx="104892" cy="112044"/>
            </a:xfrm>
            <a:custGeom>
              <a:avLst/>
              <a:gdLst>
                <a:gd name="T0" fmla="*/ 20 w 44"/>
                <a:gd name="T1" fmla="*/ 0 h 47"/>
                <a:gd name="T2" fmla="*/ 44 w 44"/>
                <a:gd name="T3" fmla="*/ 24 h 47"/>
                <a:gd name="T4" fmla="*/ 20 w 44"/>
                <a:gd name="T5" fmla="*/ 47 h 47"/>
                <a:gd name="T6" fmla="*/ 0 w 44"/>
                <a:gd name="T7" fmla="*/ 47 h 47"/>
                <a:gd name="T8" fmla="*/ 0 w 44"/>
                <a:gd name="T9" fmla="*/ 0 h 47"/>
                <a:gd name="T10" fmla="*/ 20 w 44"/>
                <a:gd name="T11" fmla="*/ 0 h 47"/>
                <a:gd name="T12" fmla="*/ 20 w 44"/>
                <a:gd name="T13" fmla="*/ 40 h 47"/>
                <a:gd name="T14" fmla="*/ 36 w 44"/>
                <a:gd name="T15" fmla="*/ 24 h 47"/>
                <a:gd name="T16" fmla="*/ 20 w 44"/>
                <a:gd name="T17" fmla="*/ 7 h 47"/>
                <a:gd name="T18" fmla="*/ 7 w 44"/>
                <a:gd name="T19" fmla="*/ 7 h 47"/>
                <a:gd name="T20" fmla="*/ 7 w 44"/>
                <a:gd name="T21" fmla="*/ 40 h 47"/>
                <a:gd name="T22" fmla="*/ 20 w 44"/>
                <a:gd name="T23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47">
                  <a:moveTo>
                    <a:pt x="20" y="0"/>
                  </a:moveTo>
                  <a:cubicBezTo>
                    <a:pt x="33" y="0"/>
                    <a:pt x="44" y="10"/>
                    <a:pt x="44" y="24"/>
                  </a:cubicBezTo>
                  <a:cubicBezTo>
                    <a:pt x="44" y="38"/>
                    <a:pt x="33" y="47"/>
                    <a:pt x="2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" y="0"/>
                  </a:lnTo>
                  <a:close/>
                  <a:moveTo>
                    <a:pt x="20" y="40"/>
                  </a:moveTo>
                  <a:cubicBezTo>
                    <a:pt x="29" y="40"/>
                    <a:pt x="36" y="34"/>
                    <a:pt x="36" y="24"/>
                  </a:cubicBezTo>
                  <a:cubicBezTo>
                    <a:pt x="36" y="13"/>
                    <a:pt x="29" y="7"/>
                    <a:pt x="20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0"/>
                    <a:pt x="7" y="40"/>
                    <a:pt x="7" y="40"/>
                  </a:cubicBezTo>
                  <a:lnTo>
                    <a:pt x="20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9" name="Freeform 57"/>
            <p:cNvSpPr>
              <a:spLocks/>
            </p:cNvSpPr>
            <p:nvPr/>
          </p:nvSpPr>
          <p:spPr bwMode="auto">
            <a:xfrm>
              <a:off x="4163158" y="2588936"/>
              <a:ext cx="88205" cy="112044"/>
            </a:xfrm>
            <a:custGeom>
              <a:avLst/>
              <a:gdLst>
                <a:gd name="T0" fmla="*/ 74 w 74"/>
                <a:gd name="T1" fmla="*/ 0 h 94"/>
                <a:gd name="T2" fmla="*/ 74 w 74"/>
                <a:gd name="T3" fmla="*/ 14 h 94"/>
                <a:gd name="T4" fmla="*/ 44 w 74"/>
                <a:gd name="T5" fmla="*/ 14 h 94"/>
                <a:gd name="T6" fmla="*/ 44 w 74"/>
                <a:gd name="T7" fmla="*/ 94 h 94"/>
                <a:gd name="T8" fmla="*/ 30 w 74"/>
                <a:gd name="T9" fmla="*/ 94 h 94"/>
                <a:gd name="T10" fmla="*/ 30 w 74"/>
                <a:gd name="T11" fmla="*/ 14 h 94"/>
                <a:gd name="T12" fmla="*/ 0 w 74"/>
                <a:gd name="T13" fmla="*/ 14 h 94"/>
                <a:gd name="T14" fmla="*/ 0 w 74"/>
                <a:gd name="T15" fmla="*/ 0 h 94"/>
                <a:gd name="T16" fmla="*/ 74 w 74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94">
                  <a:moveTo>
                    <a:pt x="74" y="0"/>
                  </a:moveTo>
                  <a:lnTo>
                    <a:pt x="74" y="14"/>
                  </a:lnTo>
                  <a:lnTo>
                    <a:pt x="44" y="14"/>
                  </a:lnTo>
                  <a:lnTo>
                    <a:pt x="44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0" name="Freeform 58"/>
            <p:cNvSpPr>
              <a:spLocks/>
            </p:cNvSpPr>
            <p:nvPr/>
          </p:nvSpPr>
          <p:spPr bwMode="auto">
            <a:xfrm>
              <a:off x="4275203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94 h 94"/>
                <a:gd name="T4" fmla="*/ 60 w 76"/>
                <a:gd name="T5" fmla="*/ 94 h 94"/>
                <a:gd name="T6" fmla="*/ 60 w 76"/>
                <a:gd name="T7" fmla="*/ 52 h 94"/>
                <a:gd name="T8" fmla="*/ 16 w 76"/>
                <a:gd name="T9" fmla="*/ 52 h 94"/>
                <a:gd name="T10" fmla="*/ 16 w 76"/>
                <a:gd name="T11" fmla="*/ 94 h 94"/>
                <a:gd name="T12" fmla="*/ 0 w 76"/>
                <a:gd name="T13" fmla="*/ 94 h 94"/>
                <a:gd name="T14" fmla="*/ 0 w 76"/>
                <a:gd name="T15" fmla="*/ 0 h 94"/>
                <a:gd name="T16" fmla="*/ 16 w 76"/>
                <a:gd name="T17" fmla="*/ 0 h 94"/>
                <a:gd name="T18" fmla="*/ 16 w 76"/>
                <a:gd name="T19" fmla="*/ 38 h 94"/>
                <a:gd name="T20" fmla="*/ 60 w 76"/>
                <a:gd name="T21" fmla="*/ 38 h 94"/>
                <a:gd name="T22" fmla="*/ 60 w 76"/>
                <a:gd name="T23" fmla="*/ 0 h 94"/>
                <a:gd name="T24" fmla="*/ 76 w 7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94"/>
                  </a:lnTo>
                  <a:lnTo>
                    <a:pt x="60" y="94"/>
                  </a:lnTo>
                  <a:lnTo>
                    <a:pt x="60" y="52"/>
                  </a:lnTo>
                  <a:lnTo>
                    <a:pt x="16" y="52"/>
                  </a:lnTo>
                  <a:lnTo>
                    <a:pt x="1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38"/>
                  </a:lnTo>
                  <a:lnTo>
                    <a:pt x="60" y="38"/>
                  </a:lnTo>
                  <a:lnTo>
                    <a:pt x="6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1" name="Freeform 59"/>
            <p:cNvSpPr>
              <a:spLocks/>
            </p:cNvSpPr>
            <p:nvPr/>
          </p:nvSpPr>
          <p:spPr bwMode="auto">
            <a:xfrm>
              <a:off x="4399166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2" name="Freeform 60"/>
            <p:cNvSpPr>
              <a:spLocks/>
            </p:cNvSpPr>
            <p:nvPr/>
          </p:nvSpPr>
          <p:spPr bwMode="auto">
            <a:xfrm>
              <a:off x="4546969" y="2586552"/>
              <a:ext cx="109660" cy="116812"/>
            </a:xfrm>
            <a:custGeom>
              <a:avLst/>
              <a:gdLst>
                <a:gd name="T0" fmla="*/ 38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9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8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8" y="14"/>
                  </a:moveTo>
                  <a:cubicBezTo>
                    <a:pt x="35" y="10"/>
                    <a:pt x="30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5" y="41"/>
                    <a:pt x="24" y="41"/>
                  </a:cubicBezTo>
                  <a:cubicBezTo>
                    <a:pt x="30" y="41"/>
                    <a:pt x="36" y="38"/>
                    <a:pt x="39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4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8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3" name="Freeform 61"/>
            <p:cNvSpPr>
              <a:spLocks noEditPoints="1"/>
            </p:cNvSpPr>
            <p:nvPr/>
          </p:nvSpPr>
          <p:spPr bwMode="auto">
            <a:xfrm>
              <a:off x="4673317" y="2586552"/>
              <a:ext cx="116812" cy="116812"/>
            </a:xfrm>
            <a:custGeom>
              <a:avLst/>
              <a:gdLst>
                <a:gd name="T0" fmla="*/ 24 w 49"/>
                <a:gd name="T1" fmla="*/ 0 h 49"/>
                <a:gd name="T2" fmla="*/ 49 w 49"/>
                <a:gd name="T3" fmla="*/ 24 h 49"/>
                <a:gd name="T4" fmla="*/ 24 w 49"/>
                <a:gd name="T5" fmla="*/ 49 h 49"/>
                <a:gd name="T6" fmla="*/ 0 w 49"/>
                <a:gd name="T7" fmla="*/ 24 h 49"/>
                <a:gd name="T8" fmla="*/ 24 w 49"/>
                <a:gd name="T9" fmla="*/ 0 h 49"/>
                <a:gd name="T10" fmla="*/ 24 w 49"/>
                <a:gd name="T11" fmla="*/ 41 h 49"/>
                <a:gd name="T12" fmla="*/ 41 w 49"/>
                <a:gd name="T13" fmla="*/ 24 h 49"/>
                <a:gd name="T14" fmla="*/ 24 w 49"/>
                <a:gd name="T15" fmla="*/ 7 h 49"/>
                <a:gd name="T16" fmla="*/ 8 w 49"/>
                <a:gd name="T17" fmla="*/ 24 h 49"/>
                <a:gd name="T18" fmla="*/ 24 w 49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9">
                  <a:moveTo>
                    <a:pt x="24" y="0"/>
                  </a:moveTo>
                  <a:cubicBezTo>
                    <a:pt x="38" y="0"/>
                    <a:pt x="49" y="10"/>
                    <a:pt x="49" y="24"/>
                  </a:cubicBezTo>
                  <a:cubicBezTo>
                    <a:pt x="49" y="39"/>
                    <a:pt x="38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5" y="7"/>
                    <a:pt x="8" y="14"/>
                    <a:pt x="8" y="24"/>
                  </a:cubicBezTo>
                  <a:cubicBezTo>
                    <a:pt x="8" y="35"/>
                    <a:pt x="15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4" name="Freeform 62"/>
            <p:cNvSpPr>
              <a:spLocks/>
            </p:cNvSpPr>
            <p:nvPr/>
          </p:nvSpPr>
          <p:spPr bwMode="auto">
            <a:xfrm>
              <a:off x="4813968" y="2588936"/>
              <a:ext cx="95357" cy="112044"/>
            </a:xfrm>
            <a:custGeom>
              <a:avLst/>
              <a:gdLst>
                <a:gd name="T0" fmla="*/ 40 w 40"/>
                <a:gd name="T1" fmla="*/ 0 h 47"/>
                <a:gd name="T2" fmla="*/ 40 w 40"/>
                <a:gd name="T3" fmla="*/ 47 h 47"/>
                <a:gd name="T4" fmla="*/ 33 w 40"/>
                <a:gd name="T5" fmla="*/ 47 h 47"/>
                <a:gd name="T6" fmla="*/ 16 w 40"/>
                <a:gd name="T7" fmla="*/ 24 h 47"/>
                <a:gd name="T8" fmla="*/ 8 w 40"/>
                <a:gd name="T9" fmla="*/ 12 h 47"/>
                <a:gd name="T10" fmla="*/ 7 w 40"/>
                <a:gd name="T11" fmla="*/ 12 h 47"/>
                <a:gd name="T12" fmla="*/ 8 w 40"/>
                <a:gd name="T13" fmla="*/ 27 h 47"/>
                <a:gd name="T14" fmla="*/ 8 w 40"/>
                <a:gd name="T15" fmla="*/ 47 h 47"/>
                <a:gd name="T16" fmla="*/ 0 w 40"/>
                <a:gd name="T17" fmla="*/ 47 h 47"/>
                <a:gd name="T18" fmla="*/ 0 w 40"/>
                <a:gd name="T19" fmla="*/ 0 h 47"/>
                <a:gd name="T20" fmla="*/ 7 w 40"/>
                <a:gd name="T21" fmla="*/ 0 h 47"/>
                <a:gd name="T22" fmla="*/ 24 w 40"/>
                <a:gd name="T23" fmla="*/ 23 h 47"/>
                <a:gd name="T24" fmla="*/ 32 w 40"/>
                <a:gd name="T25" fmla="*/ 34 h 47"/>
                <a:gd name="T26" fmla="*/ 32 w 40"/>
                <a:gd name="T27" fmla="*/ 34 h 47"/>
                <a:gd name="T28" fmla="*/ 32 w 40"/>
                <a:gd name="T29" fmla="*/ 20 h 47"/>
                <a:gd name="T30" fmla="*/ 32 w 40"/>
                <a:gd name="T31" fmla="*/ 0 h 47"/>
                <a:gd name="T32" fmla="*/ 40 w 40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47">
                  <a:moveTo>
                    <a:pt x="40" y="0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2" y="18"/>
                    <a:pt x="8" y="12"/>
                    <a:pt x="8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8" y="19"/>
                    <a:pt x="8" y="2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8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5" name="Freeform 63"/>
            <p:cNvSpPr>
              <a:spLocks/>
            </p:cNvSpPr>
            <p:nvPr/>
          </p:nvSpPr>
          <p:spPr bwMode="auto">
            <a:xfrm>
              <a:off x="4930780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2 w 76"/>
                <a:gd name="T9" fmla="*/ 94 h 94"/>
                <a:gd name="T10" fmla="*/ 32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2" y="94"/>
                  </a:lnTo>
                  <a:lnTo>
                    <a:pt x="32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6" name="Freeform 64"/>
            <p:cNvSpPr>
              <a:spLocks noEditPoints="1"/>
            </p:cNvSpPr>
            <p:nvPr/>
          </p:nvSpPr>
          <p:spPr bwMode="auto">
            <a:xfrm>
              <a:off x="5045208" y="2588936"/>
              <a:ext cx="83437" cy="112044"/>
            </a:xfrm>
            <a:custGeom>
              <a:avLst/>
              <a:gdLst>
                <a:gd name="T0" fmla="*/ 26 w 35"/>
                <a:gd name="T1" fmla="*/ 47 h 47"/>
                <a:gd name="T2" fmla="*/ 17 w 35"/>
                <a:gd name="T3" fmla="*/ 30 h 47"/>
                <a:gd name="T4" fmla="*/ 15 w 35"/>
                <a:gd name="T5" fmla="*/ 30 h 47"/>
                <a:gd name="T6" fmla="*/ 7 w 35"/>
                <a:gd name="T7" fmla="*/ 30 h 47"/>
                <a:gd name="T8" fmla="*/ 7 w 35"/>
                <a:gd name="T9" fmla="*/ 47 h 47"/>
                <a:gd name="T10" fmla="*/ 0 w 35"/>
                <a:gd name="T11" fmla="*/ 47 h 47"/>
                <a:gd name="T12" fmla="*/ 0 w 35"/>
                <a:gd name="T13" fmla="*/ 0 h 47"/>
                <a:gd name="T14" fmla="*/ 15 w 35"/>
                <a:gd name="T15" fmla="*/ 0 h 47"/>
                <a:gd name="T16" fmla="*/ 33 w 35"/>
                <a:gd name="T17" fmla="*/ 15 h 47"/>
                <a:gd name="T18" fmla="*/ 24 w 35"/>
                <a:gd name="T19" fmla="*/ 29 h 47"/>
                <a:gd name="T20" fmla="*/ 35 w 35"/>
                <a:gd name="T21" fmla="*/ 47 h 47"/>
                <a:gd name="T22" fmla="*/ 26 w 35"/>
                <a:gd name="T23" fmla="*/ 47 h 47"/>
                <a:gd name="T24" fmla="*/ 16 w 35"/>
                <a:gd name="T25" fmla="*/ 24 h 47"/>
                <a:gd name="T26" fmla="*/ 25 w 35"/>
                <a:gd name="T27" fmla="*/ 15 h 47"/>
                <a:gd name="T28" fmla="*/ 16 w 35"/>
                <a:gd name="T29" fmla="*/ 7 h 47"/>
                <a:gd name="T30" fmla="*/ 7 w 35"/>
                <a:gd name="T31" fmla="*/ 7 h 47"/>
                <a:gd name="T32" fmla="*/ 7 w 35"/>
                <a:gd name="T33" fmla="*/ 24 h 47"/>
                <a:gd name="T34" fmla="*/ 16 w 35"/>
                <a:gd name="T35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47">
                  <a:moveTo>
                    <a:pt x="26" y="47"/>
                  </a:moveTo>
                  <a:cubicBezTo>
                    <a:pt x="17" y="30"/>
                    <a:pt x="17" y="30"/>
                    <a:pt x="17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6" y="0"/>
                    <a:pt x="33" y="6"/>
                    <a:pt x="33" y="15"/>
                  </a:cubicBezTo>
                  <a:cubicBezTo>
                    <a:pt x="33" y="22"/>
                    <a:pt x="30" y="26"/>
                    <a:pt x="24" y="29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26" y="47"/>
                  </a:lnTo>
                  <a:close/>
                  <a:moveTo>
                    <a:pt x="16" y="24"/>
                  </a:moveTo>
                  <a:cubicBezTo>
                    <a:pt x="22" y="24"/>
                    <a:pt x="25" y="20"/>
                    <a:pt x="25" y="15"/>
                  </a:cubicBezTo>
                  <a:cubicBezTo>
                    <a:pt x="25" y="10"/>
                    <a:pt x="22" y="7"/>
                    <a:pt x="1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24"/>
                    <a:pt x="7" y="24"/>
                    <a:pt x="7" y="24"/>
                  </a:cubicBezTo>
                  <a:lnTo>
                    <a:pt x="16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7" name="Freeform 65"/>
            <p:cNvSpPr>
              <a:spLocks noEditPoints="1"/>
            </p:cNvSpPr>
            <p:nvPr/>
          </p:nvSpPr>
          <p:spPr bwMode="auto">
            <a:xfrm>
              <a:off x="5142949" y="2588936"/>
              <a:ext cx="109660" cy="112044"/>
            </a:xfrm>
            <a:custGeom>
              <a:avLst/>
              <a:gdLst>
                <a:gd name="T0" fmla="*/ 34 w 46"/>
                <a:gd name="T1" fmla="*/ 36 h 47"/>
                <a:gd name="T2" fmla="*/ 12 w 46"/>
                <a:gd name="T3" fmla="*/ 36 h 47"/>
                <a:gd name="T4" fmla="*/ 8 w 46"/>
                <a:gd name="T5" fmla="*/ 47 h 47"/>
                <a:gd name="T6" fmla="*/ 0 w 46"/>
                <a:gd name="T7" fmla="*/ 47 h 47"/>
                <a:gd name="T8" fmla="*/ 20 w 46"/>
                <a:gd name="T9" fmla="*/ 0 h 47"/>
                <a:gd name="T10" fmla="*/ 26 w 46"/>
                <a:gd name="T11" fmla="*/ 0 h 47"/>
                <a:gd name="T12" fmla="*/ 46 w 46"/>
                <a:gd name="T13" fmla="*/ 47 h 47"/>
                <a:gd name="T14" fmla="*/ 38 w 46"/>
                <a:gd name="T15" fmla="*/ 47 h 47"/>
                <a:gd name="T16" fmla="*/ 34 w 46"/>
                <a:gd name="T17" fmla="*/ 36 h 47"/>
                <a:gd name="T18" fmla="*/ 31 w 46"/>
                <a:gd name="T19" fmla="*/ 30 h 47"/>
                <a:gd name="T20" fmla="*/ 25 w 46"/>
                <a:gd name="T21" fmla="*/ 15 h 47"/>
                <a:gd name="T22" fmla="*/ 23 w 46"/>
                <a:gd name="T23" fmla="*/ 9 h 47"/>
                <a:gd name="T24" fmla="*/ 23 w 46"/>
                <a:gd name="T25" fmla="*/ 9 h 47"/>
                <a:gd name="T26" fmla="*/ 21 w 46"/>
                <a:gd name="T27" fmla="*/ 15 h 47"/>
                <a:gd name="T28" fmla="*/ 15 w 46"/>
                <a:gd name="T29" fmla="*/ 30 h 47"/>
                <a:gd name="T30" fmla="*/ 31 w 46"/>
                <a:gd name="T31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47">
                  <a:moveTo>
                    <a:pt x="34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8" y="47"/>
                    <a:pt x="38" y="47"/>
                    <a:pt x="38" y="47"/>
                  </a:cubicBezTo>
                  <a:lnTo>
                    <a:pt x="34" y="36"/>
                  </a:lnTo>
                  <a:close/>
                  <a:moveTo>
                    <a:pt x="31" y="30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4" y="13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2" y="13"/>
                    <a:pt x="21" y="15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31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8" name="Freeform 66"/>
            <p:cNvSpPr>
              <a:spLocks/>
            </p:cNvSpPr>
            <p:nvPr/>
          </p:nvSpPr>
          <p:spPr bwMode="auto">
            <a:xfrm>
              <a:off x="5262145" y="2586552"/>
              <a:ext cx="109660" cy="116812"/>
            </a:xfrm>
            <a:custGeom>
              <a:avLst/>
              <a:gdLst>
                <a:gd name="T0" fmla="*/ 37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8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7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7" y="14"/>
                  </a:moveTo>
                  <a:cubicBezTo>
                    <a:pt x="35" y="10"/>
                    <a:pt x="29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  <a:cubicBezTo>
                    <a:pt x="30" y="41"/>
                    <a:pt x="36" y="38"/>
                    <a:pt x="38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3" y="49"/>
                    <a:pt x="24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9" name="Freeform 67"/>
            <p:cNvSpPr>
              <a:spLocks/>
            </p:cNvSpPr>
            <p:nvPr/>
          </p:nvSpPr>
          <p:spPr bwMode="auto">
            <a:xfrm>
              <a:off x="5383725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0 w 76"/>
                <a:gd name="T9" fmla="*/ 94 h 94"/>
                <a:gd name="T10" fmla="*/ 30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0" name="Freeform 68"/>
            <p:cNvSpPr>
              <a:spLocks/>
            </p:cNvSpPr>
            <p:nvPr/>
          </p:nvSpPr>
          <p:spPr bwMode="auto">
            <a:xfrm>
              <a:off x="4444461" y="2100233"/>
              <a:ext cx="45294" cy="66750"/>
            </a:xfrm>
            <a:custGeom>
              <a:avLst/>
              <a:gdLst>
                <a:gd name="T0" fmla="*/ 17 w 19"/>
                <a:gd name="T1" fmla="*/ 13 h 28"/>
                <a:gd name="T2" fmla="*/ 5 w 19"/>
                <a:gd name="T3" fmla="*/ 9 h 28"/>
                <a:gd name="T4" fmla="*/ 8 w 19"/>
                <a:gd name="T5" fmla="*/ 25 h 28"/>
                <a:gd name="T6" fmla="*/ 13 w 19"/>
                <a:gd name="T7" fmla="*/ 26 h 28"/>
                <a:gd name="T8" fmla="*/ 14 w 19"/>
                <a:gd name="T9" fmla="*/ 21 h 28"/>
                <a:gd name="T10" fmla="*/ 17 w 19"/>
                <a:gd name="T11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8">
                  <a:moveTo>
                    <a:pt x="17" y="13"/>
                  </a:moveTo>
                  <a:cubicBezTo>
                    <a:pt x="17" y="13"/>
                    <a:pt x="12" y="0"/>
                    <a:pt x="5" y="9"/>
                  </a:cubicBezTo>
                  <a:cubicBezTo>
                    <a:pt x="5" y="9"/>
                    <a:pt x="0" y="13"/>
                    <a:pt x="8" y="25"/>
                  </a:cubicBezTo>
                  <a:cubicBezTo>
                    <a:pt x="8" y="25"/>
                    <a:pt x="10" y="28"/>
                    <a:pt x="13" y="26"/>
                  </a:cubicBezTo>
                  <a:cubicBezTo>
                    <a:pt x="13" y="26"/>
                    <a:pt x="16" y="26"/>
                    <a:pt x="14" y="21"/>
                  </a:cubicBezTo>
                  <a:cubicBezTo>
                    <a:pt x="14" y="21"/>
                    <a:pt x="19" y="21"/>
                    <a:pt x="17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1" name="Freeform 69"/>
            <p:cNvSpPr>
              <a:spLocks/>
            </p:cNvSpPr>
            <p:nvPr/>
          </p:nvSpPr>
          <p:spPr bwMode="auto">
            <a:xfrm>
              <a:off x="5884348" y="2088313"/>
              <a:ext cx="45294" cy="64366"/>
            </a:xfrm>
            <a:custGeom>
              <a:avLst/>
              <a:gdLst>
                <a:gd name="T0" fmla="*/ 16 w 19"/>
                <a:gd name="T1" fmla="*/ 12 h 27"/>
                <a:gd name="T2" fmla="*/ 4 w 19"/>
                <a:gd name="T3" fmla="*/ 8 h 27"/>
                <a:gd name="T4" fmla="*/ 8 w 19"/>
                <a:gd name="T5" fmla="*/ 24 h 27"/>
                <a:gd name="T6" fmla="*/ 12 w 19"/>
                <a:gd name="T7" fmla="*/ 26 h 27"/>
                <a:gd name="T8" fmla="*/ 14 w 19"/>
                <a:gd name="T9" fmla="*/ 21 h 27"/>
                <a:gd name="T10" fmla="*/ 16 w 19"/>
                <a:gd name="T11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7">
                  <a:moveTo>
                    <a:pt x="16" y="12"/>
                  </a:moveTo>
                  <a:cubicBezTo>
                    <a:pt x="16" y="12"/>
                    <a:pt x="12" y="0"/>
                    <a:pt x="4" y="8"/>
                  </a:cubicBezTo>
                  <a:cubicBezTo>
                    <a:pt x="4" y="8"/>
                    <a:pt x="0" y="12"/>
                    <a:pt x="8" y="24"/>
                  </a:cubicBezTo>
                  <a:cubicBezTo>
                    <a:pt x="8" y="24"/>
                    <a:pt x="10" y="27"/>
                    <a:pt x="12" y="26"/>
                  </a:cubicBezTo>
                  <a:cubicBezTo>
                    <a:pt x="12" y="26"/>
                    <a:pt x="16" y="25"/>
                    <a:pt x="14" y="21"/>
                  </a:cubicBezTo>
                  <a:cubicBezTo>
                    <a:pt x="14" y="21"/>
                    <a:pt x="19" y="20"/>
                    <a:pt x="16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2" name="Freeform 70"/>
            <p:cNvSpPr>
              <a:spLocks noEditPoints="1"/>
            </p:cNvSpPr>
            <p:nvPr/>
          </p:nvSpPr>
          <p:spPr bwMode="auto">
            <a:xfrm>
              <a:off x="2697049" y="2076393"/>
              <a:ext cx="1022701" cy="488703"/>
            </a:xfrm>
            <a:custGeom>
              <a:avLst/>
              <a:gdLst>
                <a:gd name="T0" fmla="*/ 406 w 429"/>
                <a:gd name="T1" fmla="*/ 144 h 205"/>
                <a:gd name="T2" fmla="*/ 377 w 429"/>
                <a:gd name="T3" fmla="*/ 95 h 205"/>
                <a:gd name="T4" fmla="*/ 429 w 429"/>
                <a:gd name="T5" fmla="*/ 20 h 205"/>
                <a:gd name="T6" fmla="*/ 397 w 429"/>
                <a:gd name="T7" fmla="*/ 31 h 205"/>
                <a:gd name="T8" fmla="*/ 368 w 429"/>
                <a:gd name="T9" fmla="*/ 93 h 205"/>
                <a:gd name="T10" fmla="*/ 275 w 429"/>
                <a:gd name="T11" fmla="*/ 150 h 205"/>
                <a:gd name="T12" fmla="*/ 235 w 429"/>
                <a:gd name="T13" fmla="*/ 134 h 205"/>
                <a:gd name="T14" fmla="*/ 253 w 429"/>
                <a:gd name="T15" fmla="*/ 122 h 205"/>
                <a:gd name="T16" fmla="*/ 259 w 429"/>
                <a:gd name="T17" fmla="*/ 105 h 205"/>
                <a:gd name="T18" fmla="*/ 228 w 429"/>
                <a:gd name="T19" fmla="*/ 123 h 205"/>
                <a:gd name="T20" fmla="*/ 228 w 429"/>
                <a:gd name="T21" fmla="*/ 130 h 205"/>
                <a:gd name="T22" fmla="*/ 183 w 429"/>
                <a:gd name="T23" fmla="*/ 143 h 205"/>
                <a:gd name="T24" fmla="*/ 79 w 429"/>
                <a:gd name="T25" fmla="*/ 102 h 205"/>
                <a:gd name="T26" fmla="*/ 132 w 429"/>
                <a:gd name="T27" fmla="*/ 47 h 205"/>
                <a:gd name="T28" fmla="*/ 121 w 429"/>
                <a:gd name="T29" fmla="*/ 29 h 205"/>
                <a:gd name="T30" fmla="*/ 17 w 429"/>
                <a:gd name="T31" fmla="*/ 143 h 205"/>
                <a:gd name="T32" fmla="*/ 23 w 429"/>
                <a:gd name="T33" fmla="*/ 198 h 205"/>
                <a:gd name="T34" fmla="*/ 64 w 429"/>
                <a:gd name="T35" fmla="*/ 117 h 205"/>
                <a:gd name="T36" fmla="*/ 69 w 429"/>
                <a:gd name="T37" fmla="*/ 108 h 205"/>
                <a:gd name="T38" fmla="*/ 99 w 429"/>
                <a:gd name="T39" fmla="*/ 130 h 205"/>
                <a:gd name="T40" fmla="*/ 227 w 429"/>
                <a:gd name="T41" fmla="*/ 138 h 205"/>
                <a:gd name="T42" fmla="*/ 307 w 429"/>
                <a:gd name="T43" fmla="*/ 145 h 205"/>
                <a:gd name="T44" fmla="*/ 368 w 429"/>
                <a:gd name="T45" fmla="*/ 102 h 205"/>
                <a:gd name="T46" fmla="*/ 379 w 429"/>
                <a:gd name="T47" fmla="*/ 136 h 205"/>
                <a:gd name="T48" fmla="*/ 404 w 429"/>
                <a:gd name="T49" fmla="*/ 150 h 205"/>
                <a:gd name="T50" fmla="*/ 406 w 429"/>
                <a:gd name="T51" fmla="*/ 144 h 205"/>
                <a:gd name="T52" fmla="*/ 380 w 429"/>
                <a:gd name="T53" fmla="*/ 76 h 205"/>
                <a:gd name="T54" fmla="*/ 417 w 429"/>
                <a:gd name="T55" fmla="*/ 23 h 205"/>
                <a:gd name="T56" fmla="*/ 410 w 429"/>
                <a:gd name="T57" fmla="*/ 47 h 205"/>
                <a:gd name="T58" fmla="*/ 378 w 429"/>
                <a:gd name="T59" fmla="*/ 84 h 205"/>
                <a:gd name="T60" fmla="*/ 380 w 429"/>
                <a:gd name="T61" fmla="*/ 76 h 205"/>
                <a:gd name="T62" fmla="*/ 237 w 429"/>
                <a:gd name="T63" fmla="*/ 123 h 205"/>
                <a:gd name="T64" fmla="*/ 253 w 429"/>
                <a:gd name="T65" fmla="*/ 111 h 205"/>
                <a:gd name="T66" fmla="*/ 236 w 429"/>
                <a:gd name="T67" fmla="*/ 125 h 205"/>
                <a:gd name="T68" fmla="*/ 237 w 429"/>
                <a:gd name="T69" fmla="*/ 123 h 205"/>
                <a:gd name="T70" fmla="*/ 69 w 429"/>
                <a:gd name="T71" fmla="*/ 95 h 205"/>
                <a:gd name="T72" fmla="*/ 60 w 429"/>
                <a:gd name="T73" fmla="*/ 88 h 205"/>
                <a:gd name="T74" fmla="*/ 58 w 429"/>
                <a:gd name="T75" fmla="*/ 97 h 205"/>
                <a:gd name="T76" fmla="*/ 57 w 429"/>
                <a:gd name="T77" fmla="*/ 112 h 205"/>
                <a:gd name="T78" fmla="*/ 57 w 429"/>
                <a:gd name="T79" fmla="*/ 112 h 205"/>
                <a:gd name="T80" fmla="*/ 31 w 429"/>
                <a:gd name="T81" fmla="*/ 181 h 205"/>
                <a:gd name="T82" fmla="*/ 22 w 429"/>
                <a:gd name="T83" fmla="*/ 187 h 205"/>
                <a:gd name="T84" fmla="*/ 25 w 429"/>
                <a:gd name="T85" fmla="*/ 149 h 205"/>
                <a:gd name="T86" fmla="*/ 110 w 429"/>
                <a:gd name="T87" fmla="*/ 40 h 205"/>
                <a:gd name="T88" fmla="*/ 122 w 429"/>
                <a:gd name="T89" fmla="*/ 49 h 205"/>
                <a:gd name="T90" fmla="*/ 69 w 429"/>
                <a:gd name="T91" fmla="*/ 9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9" h="205">
                  <a:moveTo>
                    <a:pt x="406" y="144"/>
                  </a:moveTo>
                  <a:cubicBezTo>
                    <a:pt x="379" y="136"/>
                    <a:pt x="375" y="112"/>
                    <a:pt x="377" y="95"/>
                  </a:cubicBezTo>
                  <a:cubicBezTo>
                    <a:pt x="424" y="52"/>
                    <a:pt x="429" y="20"/>
                    <a:pt x="429" y="20"/>
                  </a:cubicBezTo>
                  <a:cubicBezTo>
                    <a:pt x="426" y="0"/>
                    <a:pt x="397" y="31"/>
                    <a:pt x="397" y="31"/>
                  </a:cubicBezTo>
                  <a:cubicBezTo>
                    <a:pt x="377" y="56"/>
                    <a:pt x="370" y="77"/>
                    <a:pt x="368" y="93"/>
                  </a:cubicBezTo>
                  <a:cubicBezTo>
                    <a:pt x="318" y="141"/>
                    <a:pt x="275" y="150"/>
                    <a:pt x="275" y="150"/>
                  </a:cubicBezTo>
                  <a:cubicBezTo>
                    <a:pt x="253" y="157"/>
                    <a:pt x="237" y="147"/>
                    <a:pt x="235" y="134"/>
                  </a:cubicBezTo>
                  <a:cubicBezTo>
                    <a:pt x="247" y="128"/>
                    <a:pt x="253" y="122"/>
                    <a:pt x="253" y="122"/>
                  </a:cubicBezTo>
                  <a:cubicBezTo>
                    <a:pt x="267" y="112"/>
                    <a:pt x="259" y="105"/>
                    <a:pt x="259" y="105"/>
                  </a:cubicBezTo>
                  <a:cubicBezTo>
                    <a:pt x="240" y="87"/>
                    <a:pt x="228" y="123"/>
                    <a:pt x="228" y="123"/>
                  </a:cubicBezTo>
                  <a:cubicBezTo>
                    <a:pt x="228" y="126"/>
                    <a:pt x="228" y="128"/>
                    <a:pt x="228" y="130"/>
                  </a:cubicBezTo>
                  <a:cubicBezTo>
                    <a:pt x="204" y="142"/>
                    <a:pt x="183" y="143"/>
                    <a:pt x="183" y="143"/>
                  </a:cubicBezTo>
                  <a:cubicBezTo>
                    <a:pt x="113" y="141"/>
                    <a:pt x="79" y="102"/>
                    <a:pt x="79" y="102"/>
                  </a:cubicBezTo>
                  <a:cubicBezTo>
                    <a:pt x="117" y="82"/>
                    <a:pt x="132" y="47"/>
                    <a:pt x="132" y="47"/>
                  </a:cubicBezTo>
                  <a:cubicBezTo>
                    <a:pt x="138" y="28"/>
                    <a:pt x="121" y="29"/>
                    <a:pt x="121" y="29"/>
                  </a:cubicBezTo>
                  <a:cubicBezTo>
                    <a:pt x="59" y="36"/>
                    <a:pt x="17" y="143"/>
                    <a:pt x="17" y="143"/>
                  </a:cubicBezTo>
                  <a:cubicBezTo>
                    <a:pt x="0" y="191"/>
                    <a:pt x="23" y="198"/>
                    <a:pt x="23" y="198"/>
                  </a:cubicBezTo>
                  <a:cubicBezTo>
                    <a:pt x="42" y="205"/>
                    <a:pt x="64" y="117"/>
                    <a:pt x="64" y="117"/>
                  </a:cubicBezTo>
                  <a:cubicBezTo>
                    <a:pt x="65" y="105"/>
                    <a:pt x="69" y="108"/>
                    <a:pt x="69" y="108"/>
                  </a:cubicBezTo>
                  <a:cubicBezTo>
                    <a:pt x="71" y="113"/>
                    <a:pt x="99" y="130"/>
                    <a:pt x="99" y="130"/>
                  </a:cubicBezTo>
                  <a:cubicBezTo>
                    <a:pt x="157" y="160"/>
                    <a:pt x="202" y="150"/>
                    <a:pt x="227" y="138"/>
                  </a:cubicBezTo>
                  <a:cubicBezTo>
                    <a:pt x="231" y="184"/>
                    <a:pt x="307" y="145"/>
                    <a:pt x="307" y="145"/>
                  </a:cubicBezTo>
                  <a:cubicBezTo>
                    <a:pt x="332" y="130"/>
                    <a:pt x="352" y="116"/>
                    <a:pt x="368" y="102"/>
                  </a:cubicBezTo>
                  <a:cubicBezTo>
                    <a:pt x="369" y="123"/>
                    <a:pt x="379" y="136"/>
                    <a:pt x="379" y="136"/>
                  </a:cubicBezTo>
                  <a:cubicBezTo>
                    <a:pt x="396" y="154"/>
                    <a:pt x="404" y="150"/>
                    <a:pt x="404" y="150"/>
                  </a:cubicBezTo>
                  <a:cubicBezTo>
                    <a:pt x="410" y="146"/>
                    <a:pt x="406" y="144"/>
                    <a:pt x="406" y="144"/>
                  </a:cubicBezTo>
                  <a:moveTo>
                    <a:pt x="380" y="76"/>
                  </a:moveTo>
                  <a:cubicBezTo>
                    <a:pt x="402" y="28"/>
                    <a:pt x="417" y="23"/>
                    <a:pt x="417" y="23"/>
                  </a:cubicBezTo>
                  <a:cubicBezTo>
                    <a:pt x="428" y="19"/>
                    <a:pt x="410" y="47"/>
                    <a:pt x="410" y="47"/>
                  </a:cubicBezTo>
                  <a:cubicBezTo>
                    <a:pt x="399" y="61"/>
                    <a:pt x="389" y="73"/>
                    <a:pt x="378" y="84"/>
                  </a:cubicBezTo>
                  <a:cubicBezTo>
                    <a:pt x="379" y="79"/>
                    <a:pt x="380" y="76"/>
                    <a:pt x="380" y="76"/>
                  </a:cubicBezTo>
                  <a:moveTo>
                    <a:pt x="237" y="123"/>
                  </a:moveTo>
                  <a:cubicBezTo>
                    <a:pt x="246" y="106"/>
                    <a:pt x="253" y="111"/>
                    <a:pt x="253" y="111"/>
                  </a:cubicBezTo>
                  <a:cubicBezTo>
                    <a:pt x="248" y="116"/>
                    <a:pt x="242" y="121"/>
                    <a:pt x="236" y="125"/>
                  </a:cubicBezTo>
                  <a:cubicBezTo>
                    <a:pt x="237" y="124"/>
                    <a:pt x="237" y="123"/>
                    <a:pt x="237" y="123"/>
                  </a:cubicBezTo>
                  <a:moveTo>
                    <a:pt x="69" y="95"/>
                  </a:moveTo>
                  <a:cubicBezTo>
                    <a:pt x="69" y="95"/>
                    <a:pt x="72" y="79"/>
                    <a:pt x="60" y="88"/>
                  </a:cubicBezTo>
                  <a:cubicBezTo>
                    <a:pt x="60" y="88"/>
                    <a:pt x="54" y="91"/>
                    <a:pt x="58" y="97"/>
                  </a:cubicBezTo>
                  <a:cubicBezTo>
                    <a:pt x="58" y="97"/>
                    <a:pt x="48" y="97"/>
                    <a:pt x="57" y="112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57" y="112"/>
                    <a:pt x="45" y="156"/>
                    <a:pt x="31" y="181"/>
                  </a:cubicBezTo>
                  <a:cubicBezTo>
                    <a:pt x="31" y="181"/>
                    <a:pt x="25" y="194"/>
                    <a:pt x="22" y="187"/>
                  </a:cubicBezTo>
                  <a:cubicBezTo>
                    <a:pt x="22" y="187"/>
                    <a:pt x="17" y="177"/>
                    <a:pt x="25" y="149"/>
                  </a:cubicBezTo>
                  <a:cubicBezTo>
                    <a:pt x="25" y="149"/>
                    <a:pt x="51" y="59"/>
                    <a:pt x="110" y="40"/>
                  </a:cubicBezTo>
                  <a:cubicBezTo>
                    <a:pt x="110" y="40"/>
                    <a:pt x="133" y="31"/>
                    <a:pt x="122" y="49"/>
                  </a:cubicBezTo>
                  <a:cubicBezTo>
                    <a:pt x="122" y="49"/>
                    <a:pt x="95" y="93"/>
                    <a:pt x="69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3" name="Freeform 71"/>
            <p:cNvSpPr>
              <a:spLocks noEditPoints="1"/>
            </p:cNvSpPr>
            <p:nvPr/>
          </p:nvSpPr>
          <p:spPr bwMode="auto">
            <a:xfrm>
              <a:off x="3686375" y="2112152"/>
              <a:ext cx="1399360" cy="407650"/>
            </a:xfrm>
            <a:custGeom>
              <a:avLst/>
              <a:gdLst>
                <a:gd name="T0" fmla="*/ 518 w 587"/>
                <a:gd name="T1" fmla="*/ 69 h 171"/>
                <a:gd name="T2" fmla="*/ 511 w 587"/>
                <a:gd name="T3" fmla="*/ 62 h 171"/>
                <a:gd name="T4" fmla="*/ 432 w 587"/>
                <a:gd name="T5" fmla="*/ 47 h 171"/>
                <a:gd name="T6" fmla="*/ 407 w 587"/>
                <a:gd name="T7" fmla="*/ 45 h 171"/>
                <a:gd name="T8" fmla="*/ 395 w 587"/>
                <a:gd name="T9" fmla="*/ 52 h 171"/>
                <a:gd name="T10" fmla="*/ 407 w 587"/>
                <a:gd name="T11" fmla="*/ 57 h 171"/>
                <a:gd name="T12" fmla="*/ 441 w 587"/>
                <a:gd name="T13" fmla="*/ 71 h 171"/>
                <a:gd name="T14" fmla="*/ 407 w 587"/>
                <a:gd name="T15" fmla="*/ 89 h 171"/>
                <a:gd name="T16" fmla="*/ 380 w 587"/>
                <a:gd name="T17" fmla="*/ 79 h 171"/>
                <a:gd name="T18" fmla="*/ 381 w 587"/>
                <a:gd name="T19" fmla="*/ 69 h 171"/>
                <a:gd name="T20" fmla="*/ 377 w 587"/>
                <a:gd name="T21" fmla="*/ 63 h 171"/>
                <a:gd name="T22" fmla="*/ 370 w 587"/>
                <a:gd name="T23" fmla="*/ 67 h 171"/>
                <a:gd name="T24" fmla="*/ 297 w 587"/>
                <a:gd name="T25" fmla="*/ 89 h 171"/>
                <a:gd name="T26" fmla="*/ 289 w 587"/>
                <a:gd name="T27" fmla="*/ 61 h 171"/>
                <a:gd name="T28" fmla="*/ 290 w 587"/>
                <a:gd name="T29" fmla="*/ 46 h 171"/>
                <a:gd name="T30" fmla="*/ 285 w 587"/>
                <a:gd name="T31" fmla="*/ 53 h 171"/>
                <a:gd name="T32" fmla="*/ 201 w 587"/>
                <a:gd name="T33" fmla="*/ 107 h 171"/>
                <a:gd name="T34" fmla="*/ 199 w 587"/>
                <a:gd name="T35" fmla="*/ 66 h 171"/>
                <a:gd name="T36" fmla="*/ 232 w 587"/>
                <a:gd name="T37" fmla="*/ 31 h 171"/>
                <a:gd name="T38" fmla="*/ 279 w 587"/>
                <a:gd name="T39" fmla="*/ 6 h 171"/>
                <a:gd name="T40" fmla="*/ 281 w 587"/>
                <a:gd name="T41" fmla="*/ 2 h 171"/>
                <a:gd name="T42" fmla="*/ 281 w 587"/>
                <a:gd name="T43" fmla="*/ 2 h 171"/>
                <a:gd name="T44" fmla="*/ 272 w 587"/>
                <a:gd name="T45" fmla="*/ 2 h 171"/>
                <a:gd name="T46" fmla="*/ 233 w 587"/>
                <a:gd name="T47" fmla="*/ 21 h 171"/>
                <a:gd name="T48" fmla="*/ 227 w 587"/>
                <a:gd name="T49" fmla="*/ 9 h 171"/>
                <a:gd name="T50" fmla="*/ 195 w 587"/>
                <a:gd name="T51" fmla="*/ 55 h 171"/>
                <a:gd name="T52" fmla="*/ 100 w 587"/>
                <a:gd name="T53" fmla="*/ 116 h 171"/>
                <a:gd name="T54" fmla="*/ 88 w 587"/>
                <a:gd name="T55" fmla="*/ 83 h 171"/>
                <a:gd name="T56" fmla="*/ 83 w 587"/>
                <a:gd name="T57" fmla="*/ 79 h 171"/>
                <a:gd name="T58" fmla="*/ 73 w 587"/>
                <a:gd name="T59" fmla="*/ 86 h 171"/>
                <a:gd name="T60" fmla="*/ 58 w 587"/>
                <a:gd name="T61" fmla="*/ 101 h 171"/>
                <a:gd name="T62" fmla="*/ 62 w 587"/>
                <a:gd name="T63" fmla="*/ 65 h 171"/>
                <a:gd name="T64" fmla="*/ 17 w 587"/>
                <a:gd name="T65" fmla="*/ 87 h 171"/>
                <a:gd name="T66" fmla="*/ 14 w 587"/>
                <a:gd name="T67" fmla="*/ 123 h 171"/>
                <a:gd name="T68" fmla="*/ 79 w 587"/>
                <a:gd name="T69" fmla="*/ 91 h 171"/>
                <a:gd name="T70" fmla="*/ 81 w 587"/>
                <a:gd name="T71" fmla="*/ 90 h 171"/>
                <a:gd name="T72" fmla="*/ 119 w 587"/>
                <a:gd name="T73" fmla="*/ 122 h 171"/>
                <a:gd name="T74" fmla="*/ 184 w 587"/>
                <a:gd name="T75" fmla="*/ 77 h 171"/>
                <a:gd name="T76" fmla="*/ 277 w 587"/>
                <a:gd name="T77" fmla="*/ 72 h 171"/>
                <a:gd name="T78" fmla="*/ 332 w 587"/>
                <a:gd name="T79" fmla="*/ 97 h 171"/>
                <a:gd name="T80" fmla="*/ 371 w 587"/>
                <a:gd name="T81" fmla="*/ 78 h 171"/>
                <a:gd name="T82" fmla="*/ 412 w 587"/>
                <a:gd name="T83" fmla="*/ 99 h 171"/>
                <a:gd name="T84" fmla="*/ 446 w 587"/>
                <a:gd name="T85" fmla="*/ 80 h 171"/>
                <a:gd name="T86" fmla="*/ 437 w 587"/>
                <a:gd name="T87" fmla="*/ 56 h 171"/>
                <a:gd name="T88" fmla="*/ 506 w 587"/>
                <a:gd name="T89" fmla="*/ 77 h 171"/>
                <a:gd name="T90" fmla="*/ 502 w 587"/>
                <a:gd name="T91" fmla="*/ 98 h 171"/>
                <a:gd name="T92" fmla="*/ 519 w 587"/>
                <a:gd name="T93" fmla="*/ 77 h 171"/>
                <a:gd name="T94" fmla="*/ 564 w 587"/>
                <a:gd name="T95" fmla="*/ 59 h 171"/>
                <a:gd name="T96" fmla="*/ 560 w 587"/>
                <a:gd name="T97" fmla="*/ 84 h 171"/>
                <a:gd name="T98" fmla="*/ 556 w 587"/>
                <a:gd name="T99" fmla="*/ 98 h 171"/>
                <a:gd name="T100" fmla="*/ 573 w 587"/>
                <a:gd name="T101" fmla="*/ 51 h 171"/>
                <a:gd name="T102" fmla="*/ 518 w 587"/>
                <a:gd name="T103" fmla="*/ 69 h 171"/>
                <a:gd name="T104" fmla="*/ 20 w 587"/>
                <a:gd name="T105" fmla="*/ 105 h 171"/>
                <a:gd name="T106" fmla="*/ 45 w 587"/>
                <a:gd name="T107" fmla="*/ 73 h 171"/>
                <a:gd name="T108" fmla="*/ 49 w 587"/>
                <a:gd name="T109" fmla="*/ 105 h 171"/>
                <a:gd name="T110" fmla="*/ 20 w 587"/>
                <a:gd name="T111" fmla="*/ 10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7" h="171">
                  <a:moveTo>
                    <a:pt x="518" y="69"/>
                  </a:moveTo>
                  <a:cubicBezTo>
                    <a:pt x="518" y="69"/>
                    <a:pt x="516" y="71"/>
                    <a:pt x="511" y="62"/>
                  </a:cubicBezTo>
                  <a:cubicBezTo>
                    <a:pt x="511" y="62"/>
                    <a:pt x="500" y="42"/>
                    <a:pt x="432" y="47"/>
                  </a:cubicBezTo>
                  <a:cubicBezTo>
                    <a:pt x="432" y="47"/>
                    <a:pt x="418" y="47"/>
                    <a:pt x="407" y="45"/>
                  </a:cubicBezTo>
                  <a:cubicBezTo>
                    <a:pt x="407" y="45"/>
                    <a:pt x="396" y="43"/>
                    <a:pt x="395" y="52"/>
                  </a:cubicBezTo>
                  <a:cubicBezTo>
                    <a:pt x="395" y="52"/>
                    <a:pt x="394" y="57"/>
                    <a:pt x="407" y="57"/>
                  </a:cubicBezTo>
                  <a:cubicBezTo>
                    <a:pt x="407" y="57"/>
                    <a:pt x="440" y="52"/>
                    <a:pt x="441" y="71"/>
                  </a:cubicBezTo>
                  <a:cubicBezTo>
                    <a:pt x="441" y="71"/>
                    <a:pt x="441" y="87"/>
                    <a:pt x="407" y="89"/>
                  </a:cubicBezTo>
                  <a:cubicBezTo>
                    <a:pt x="407" y="89"/>
                    <a:pt x="385" y="90"/>
                    <a:pt x="380" y="79"/>
                  </a:cubicBezTo>
                  <a:cubicBezTo>
                    <a:pt x="380" y="79"/>
                    <a:pt x="379" y="77"/>
                    <a:pt x="381" y="69"/>
                  </a:cubicBezTo>
                  <a:cubicBezTo>
                    <a:pt x="381" y="69"/>
                    <a:pt x="383" y="63"/>
                    <a:pt x="377" y="63"/>
                  </a:cubicBezTo>
                  <a:cubicBezTo>
                    <a:pt x="377" y="63"/>
                    <a:pt x="373" y="60"/>
                    <a:pt x="370" y="67"/>
                  </a:cubicBezTo>
                  <a:cubicBezTo>
                    <a:pt x="370" y="67"/>
                    <a:pt x="330" y="99"/>
                    <a:pt x="297" y="89"/>
                  </a:cubicBezTo>
                  <a:cubicBezTo>
                    <a:pt x="297" y="89"/>
                    <a:pt x="281" y="84"/>
                    <a:pt x="289" y="61"/>
                  </a:cubicBezTo>
                  <a:cubicBezTo>
                    <a:pt x="289" y="61"/>
                    <a:pt x="298" y="46"/>
                    <a:pt x="290" y="46"/>
                  </a:cubicBezTo>
                  <a:cubicBezTo>
                    <a:pt x="290" y="46"/>
                    <a:pt x="286" y="45"/>
                    <a:pt x="285" y="53"/>
                  </a:cubicBezTo>
                  <a:cubicBezTo>
                    <a:pt x="285" y="53"/>
                    <a:pt x="243" y="106"/>
                    <a:pt x="201" y="107"/>
                  </a:cubicBezTo>
                  <a:cubicBezTo>
                    <a:pt x="201" y="107"/>
                    <a:pt x="177" y="110"/>
                    <a:pt x="199" y="66"/>
                  </a:cubicBezTo>
                  <a:cubicBezTo>
                    <a:pt x="199" y="66"/>
                    <a:pt x="212" y="43"/>
                    <a:pt x="232" y="31"/>
                  </a:cubicBezTo>
                  <a:cubicBezTo>
                    <a:pt x="232" y="31"/>
                    <a:pt x="278" y="7"/>
                    <a:pt x="279" y="6"/>
                  </a:cubicBezTo>
                  <a:cubicBezTo>
                    <a:pt x="280" y="5"/>
                    <a:pt x="283" y="4"/>
                    <a:pt x="281" y="2"/>
                  </a:cubicBezTo>
                  <a:cubicBezTo>
                    <a:pt x="281" y="2"/>
                    <a:pt x="281" y="2"/>
                    <a:pt x="281" y="2"/>
                  </a:cubicBezTo>
                  <a:cubicBezTo>
                    <a:pt x="281" y="2"/>
                    <a:pt x="277" y="0"/>
                    <a:pt x="272" y="2"/>
                  </a:cubicBezTo>
                  <a:cubicBezTo>
                    <a:pt x="233" y="21"/>
                    <a:pt x="233" y="21"/>
                    <a:pt x="233" y="21"/>
                  </a:cubicBezTo>
                  <a:cubicBezTo>
                    <a:pt x="233" y="21"/>
                    <a:pt x="238" y="4"/>
                    <a:pt x="227" y="9"/>
                  </a:cubicBezTo>
                  <a:cubicBezTo>
                    <a:pt x="227" y="9"/>
                    <a:pt x="212" y="22"/>
                    <a:pt x="195" y="55"/>
                  </a:cubicBezTo>
                  <a:cubicBezTo>
                    <a:pt x="195" y="55"/>
                    <a:pt x="131" y="120"/>
                    <a:pt x="100" y="116"/>
                  </a:cubicBezTo>
                  <a:cubicBezTo>
                    <a:pt x="100" y="116"/>
                    <a:pt x="80" y="117"/>
                    <a:pt x="88" y="83"/>
                  </a:cubicBezTo>
                  <a:cubicBezTo>
                    <a:pt x="88" y="83"/>
                    <a:pt x="89" y="80"/>
                    <a:pt x="83" y="79"/>
                  </a:cubicBezTo>
                  <a:cubicBezTo>
                    <a:pt x="83" y="79"/>
                    <a:pt x="79" y="77"/>
                    <a:pt x="73" y="86"/>
                  </a:cubicBezTo>
                  <a:cubicBezTo>
                    <a:pt x="73" y="86"/>
                    <a:pt x="69" y="94"/>
                    <a:pt x="58" y="101"/>
                  </a:cubicBezTo>
                  <a:cubicBezTo>
                    <a:pt x="58" y="101"/>
                    <a:pt x="77" y="79"/>
                    <a:pt x="62" y="65"/>
                  </a:cubicBezTo>
                  <a:cubicBezTo>
                    <a:pt x="62" y="65"/>
                    <a:pt x="44" y="49"/>
                    <a:pt x="17" y="87"/>
                  </a:cubicBezTo>
                  <a:cubicBezTo>
                    <a:pt x="17" y="87"/>
                    <a:pt x="0" y="113"/>
                    <a:pt x="14" y="123"/>
                  </a:cubicBezTo>
                  <a:cubicBezTo>
                    <a:pt x="14" y="123"/>
                    <a:pt x="29" y="136"/>
                    <a:pt x="79" y="91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66" y="139"/>
                    <a:pt x="119" y="122"/>
                  </a:cubicBezTo>
                  <a:cubicBezTo>
                    <a:pt x="119" y="122"/>
                    <a:pt x="152" y="109"/>
                    <a:pt x="184" y="77"/>
                  </a:cubicBezTo>
                  <a:cubicBezTo>
                    <a:pt x="184" y="77"/>
                    <a:pt x="157" y="171"/>
                    <a:pt x="277" y="72"/>
                  </a:cubicBezTo>
                  <a:cubicBezTo>
                    <a:pt x="277" y="72"/>
                    <a:pt x="270" y="111"/>
                    <a:pt x="332" y="97"/>
                  </a:cubicBezTo>
                  <a:cubicBezTo>
                    <a:pt x="332" y="97"/>
                    <a:pt x="355" y="90"/>
                    <a:pt x="371" y="78"/>
                  </a:cubicBezTo>
                  <a:cubicBezTo>
                    <a:pt x="371" y="78"/>
                    <a:pt x="372" y="101"/>
                    <a:pt x="412" y="99"/>
                  </a:cubicBezTo>
                  <a:cubicBezTo>
                    <a:pt x="412" y="99"/>
                    <a:pt x="435" y="99"/>
                    <a:pt x="446" y="80"/>
                  </a:cubicBezTo>
                  <a:cubicBezTo>
                    <a:pt x="446" y="80"/>
                    <a:pt x="454" y="64"/>
                    <a:pt x="437" y="56"/>
                  </a:cubicBezTo>
                  <a:cubicBezTo>
                    <a:pt x="437" y="56"/>
                    <a:pt x="515" y="54"/>
                    <a:pt x="506" y="77"/>
                  </a:cubicBezTo>
                  <a:cubicBezTo>
                    <a:pt x="506" y="77"/>
                    <a:pt x="490" y="100"/>
                    <a:pt x="502" y="98"/>
                  </a:cubicBezTo>
                  <a:cubicBezTo>
                    <a:pt x="502" y="98"/>
                    <a:pt x="508" y="98"/>
                    <a:pt x="519" y="77"/>
                  </a:cubicBezTo>
                  <a:cubicBezTo>
                    <a:pt x="519" y="77"/>
                    <a:pt x="545" y="46"/>
                    <a:pt x="564" y="59"/>
                  </a:cubicBezTo>
                  <a:cubicBezTo>
                    <a:pt x="564" y="59"/>
                    <a:pt x="572" y="67"/>
                    <a:pt x="560" y="84"/>
                  </a:cubicBezTo>
                  <a:cubicBezTo>
                    <a:pt x="560" y="84"/>
                    <a:pt x="547" y="103"/>
                    <a:pt x="556" y="98"/>
                  </a:cubicBezTo>
                  <a:cubicBezTo>
                    <a:pt x="556" y="98"/>
                    <a:pt x="587" y="67"/>
                    <a:pt x="573" y="51"/>
                  </a:cubicBezTo>
                  <a:cubicBezTo>
                    <a:pt x="573" y="51"/>
                    <a:pt x="558" y="32"/>
                    <a:pt x="518" y="69"/>
                  </a:cubicBezTo>
                  <a:moveTo>
                    <a:pt x="20" y="105"/>
                  </a:moveTo>
                  <a:cubicBezTo>
                    <a:pt x="20" y="105"/>
                    <a:pt x="18" y="88"/>
                    <a:pt x="45" y="73"/>
                  </a:cubicBezTo>
                  <a:cubicBezTo>
                    <a:pt x="45" y="73"/>
                    <a:pt x="77" y="60"/>
                    <a:pt x="49" y="105"/>
                  </a:cubicBezTo>
                  <a:cubicBezTo>
                    <a:pt x="49" y="105"/>
                    <a:pt x="22" y="125"/>
                    <a:pt x="20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4" name="Freeform 72"/>
            <p:cNvSpPr>
              <a:spLocks noEditPoints="1"/>
            </p:cNvSpPr>
            <p:nvPr/>
          </p:nvSpPr>
          <p:spPr bwMode="auto">
            <a:xfrm>
              <a:off x="5080967" y="1983421"/>
              <a:ext cx="1304003" cy="796229"/>
            </a:xfrm>
            <a:custGeom>
              <a:avLst/>
              <a:gdLst>
                <a:gd name="T0" fmla="*/ 530 w 547"/>
                <a:gd name="T1" fmla="*/ 96 h 334"/>
                <a:gd name="T2" fmla="*/ 435 w 547"/>
                <a:gd name="T3" fmla="*/ 85 h 334"/>
                <a:gd name="T4" fmla="*/ 425 w 547"/>
                <a:gd name="T5" fmla="*/ 88 h 334"/>
                <a:gd name="T6" fmla="*/ 359 w 547"/>
                <a:gd name="T7" fmla="*/ 121 h 334"/>
                <a:gd name="T8" fmla="*/ 333 w 547"/>
                <a:gd name="T9" fmla="*/ 102 h 334"/>
                <a:gd name="T10" fmla="*/ 324 w 547"/>
                <a:gd name="T11" fmla="*/ 99 h 334"/>
                <a:gd name="T12" fmla="*/ 298 w 547"/>
                <a:gd name="T13" fmla="*/ 118 h 334"/>
                <a:gd name="T14" fmla="*/ 245 w 547"/>
                <a:gd name="T15" fmla="*/ 113 h 334"/>
                <a:gd name="T16" fmla="*/ 237 w 547"/>
                <a:gd name="T17" fmla="*/ 94 h 334"/>
                <a:gd name="T18" fmla="*/ 195 w 547"/>
                <a:gd name="T19" fmla="*/ 120 h 334"/>
                <a:gd name="T20" fmla="*/ 183 w 547"/>
                <a:gd name="T21" fmla="*/ 135 h 334"/>
                <a:gd name="T22" fmla="*/ 218 w 547"/>
                <a:gd name="T23" fmla="*/ 68 h 334"/>
                <a:gd name="T24" fmla="*/ 233 w 547"/>
                <a:gd name="T25" fmla="*/ 12 h 334"/>
                <a:gd name="T26" fmla="*/ 223 w 547"/>
                <a:gd name="T27" fmla="*/ 16 h 334"/>
                <a:gd name="T28" fmla="*/ 214 w 547"/>
                <a:gd name="T29" fmla="*/ 46 h 334"/>
                <a:gd name="T30" fmla="*/ 194 w 547"/>
                <a:gd name="T31" fmla="*/ 86 h 334"/>
                <a:gd name="T32" fmla="*/ 97 w 547"/>
                <a:gd name="T33" fmla="*/ 124 h 334"/>
                <a:gd name="T34" fmla="*/ 99 w 547"/>
                <a:gd name="T35" fmla="*/ 96 h 334"/>
                <a:gd name="T36" fmla="*/ 73 w 547"/>
                <a:gd name="T37" fmla="*/ 72 h 334"/>
                <a:gd name="T38" fmla="*/ 10 w 547"/>
                <a:gd name="T39" fmla="*/ 129 h 334"/>
                <a:gd name="T40" fmla="*/ 15 w 547"/>
                <a:gd name="T41" fmla="*/ 152 h 334"/>
                <a:gd name="T42" fmla="*/ 17 w 547"/>
                <a:gd name="T43" fmla="*/ 144 h 334"/>
                <a:gd name="T44" fmla="*/ 34 w 547"/>
                <a:gd name="T45" fmla="*/ 110 h 334"/>
                <a:gd name="T46" fmla="*/ 81 w 547"/>
                <a:gd name="T47" fmla="*/ 83 h 334"/>
                <a:gd name="T48" fmla="*/ 88 w 547"/>
                <a:gd name="T49" fmla="*/ 114 h 334"/>
                <a:gd name="T50" fmla="*/ 87 w 547"/>
                <a:gd name="T51" fmla="*/ 124 h 334"/>
                <a:gd name="T52" fmla="*/ 75 w 547"/>
                <a:gd name="T53" fmla="*/ 121 h 334"/>
                <a:gd name="T54" fmla="*/ 67 w 547"/>
                <a:gd name="T55" fmla="*/ 117 h 334"/>
                <a:gd name="T56" fmla="*/ 65 w 547"/>
                <a:gd name="T57" fmla="*/ 150 h 334"/>
                <a:gd name="T58" fmla="*/ 89 w 547"/>
                <a:gd name="T59" fmla="*/ 146 h 334"/>
                <a:gd name="T60" fmla="*/ 94 w 547"/>
                <a:gd name="T61" fmla="*/ 135 h 334"/>
                <a:gd name="T62" fmla="*/ 186 w 547"/>
                <a:gd name="T63" fmla="*/ 103 h 334"/>
                <a:gd name="T64" fmla="*/ 177 w 547"/>
                <a:gd name="T65" fmla="*/ 126 h 334"/>
                <a:gd name="T66" fmla="*/ 166 w 547"/>
                <a:gd name="T67" fmla="*/ 154 h 334"/>
                <a:gd name="T68" fmla="*/ 180 w 547"/>
                <a:gd name="T69" fmla="*/ 149 h 334"/>
                <a:gd name="T70" fmla="*/ 230 w 547"/>
                <a:gd name="T71" fmla="*/ 100 h 334"/>
                <a:gd name="T72" fmla="*/ 233 w 547"/>
                <a:gd name="T73" fmla="*/ 109 h 334"/>
                <a:gd name="T74" fmla="*/ 321 w 547"/>
                <a:gd name="T75" fmla="*/ 111 h 334"/>
                <a:gd name="T76" fmla="*/ 393 w 547"/>
                <a:gd name="T77" fmla="*/ 117 h 334"/>
                <a:gd name="T78" fmla="*/ 323 w 547"/>
                <a:gd name="T79" fmla="*/ 285 h 334"/>
                <a:gd name="T80" fmla="*/ 333 w 547"/>
                <a:gd name="T81" fmla="*/ 321 h 334"/>
                <a:gd name="T82" fmla="*/ 391 w 547"/>
                <a:gd name="T83" fmla="*/ 235 h 334"/>
                <a:gd name="T84" fmla="*/ 424 w 547"/>
                <a:gd name="T85" fmla="*/ 121 h 334"/>
                <a:gd name="T86" fmla="*/ 432 w 547"/>
                <a:gd name="T87" fmla="*/ 100 h 334"/>
                <a:gd name="T88" fmla="*/ 435 w 547"/>
                <a:gd name="T89" fmla="*/ 96 h 334"/>
                <a:gd name="T90" fmla="*/ 438 w 547"/>
                <a:gd name="T91" fmla="*/ 94 h 334"/>
                <a:gd name="T92" fmla="*/ 510 w 547"/>
                <a:gd name="T93" fmla="*/ 92 h 334"/>
                <a:gd name="T94" fmla="*/ 524 w 547"/>
                <a:gd name="T95" fmla="*/ 134 h 334"/>
                <a:gd name="T96" fmla="*/ 461 w 547"/>
                <a:gd name="T97" fmla="*/ 149 h 334"/>
                <a:gd name="T98" fmla="*/ 448 w 547"/>
                <a:gd name="T99" fmla="*/ 146 h 334"/>
                <a:gd name="T100" fmla="*/ 494 w 547"/>
                <a:gd name="T101" fmla="*/ 160 h 334"/>
                <a:gd name="T102" fmla="*/ 534 w 547"/>
                <a:gd name="T103" fmla="*/ 137 h 334"/>
                <a:gd name="T104" fmla="*/ 530 w 547"/>
                <a:gd name="T105" fmla="*/ 96 h 334"/>
                <a:gd name="T106" fmla="*/ 74 w 547"/>
                <a:gd name="T107" fmla="*/ 145 h 334"/>
                <a:gd name="T108" fmla="*/ 68 w 547"/>
                <a:gd name="T109" fmla="*/ 130 h 334"/>
                <a:gd name="T110" fmla="*/ 85 w 547"/>
                <a:gd name="T111" fmla="*/ 135 h 334"/>
                <a:gd name="T112" fmla="*/ 74 w 547"/>
                <a:gd name="T113" fmla="*/ 145 h 334"/>
                <a:gd name="T114" fmla="*/ 373 w 547"/>
                <a:gd name="T115" fmla="*/ 259 h 334"/>
                <a:gd name="T116" fmla="*/ 345 w 547"/>
                <a:gd name="T117" fmla="*/ 310 h 334"/>
                <a:gd name="T118" fmla="*/ 343 w 547"/>
                <a:gd name="T119" fmla="*/ 234 h 334"/>
                <a:gd name="T120" fmla="*/ 417 w 547"/>
                <a:gd name="T121" fmla="*/ 109 h 334"/>
                <a:gd name="T122" fmla="*/ 373 w 547"/>
                <a:gd name="T123" fmla="*/ 259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7" h="334">
                  <a:moveTo>
                    <a:pt x="530" y="96"/>
                  </a:moveTo>
                  <a:cubicBezTo>
                    <a:pt x="492" y="54"/>
                    <a:pt x="435" y="85"/>
                    <a:pt x="435" y="85"/>
                  </a:cubicBezTo>
                  <a:cubicBezTo>
                    <a:pt x="427" y="83"/>
                    <a:pt x="425" y="88"/>
                    <a:pt x="425" y="88"/>
                  </a:cubicBezTo>
                  <a:cubicBezTo>
                    <a:pt x="393" y="114"/>
                    <a:pt x="359" y="121"/>
                    <a:pt x="359" y="121"/>
                  </a:cubicBezTo>
                  <a:cubicBezTo>
                    <a:pt x="328" y="127"/>
                    <a:pt x="333" y="102"/>
                    <a:pt x="333" y="102"/>
                  </a:cubicBezTo>
                  <a:cubicBezTo>
                    <a:pt x="333" y="89"/>
                    <a:pt x="324" y="99"/>
                    <a:pt x="324" y="99"/>
                  </a:cubicBezTo>
                  <a:cubicBezTo>
                    <a:pt x="318" y="107"/>
                    <a:pt x="298" y="118"/>
                    <a:pt x="298" y="118"/>
                  </a:cubicBezTo>
                  <a:cubicBezTo>
                    <a:pt x="257" y="139"/>
                    <a:pt x="245" y="113"/>
                    <a:pt x="245" y="113"/>
                  </a:cubicBezTo>
                  <a:cubicBezTo>
                    <a:pt x="237" y="94"/>
                    <a:pt x="237" y="94"/>
                    <a:pt x="237" y="94"/>
                  </a:cubicBezTo>
                  <a:cubicBezTo>
                    <a:pt x="228" y="71"/>
                    <a:pt x="195" y="120"/>
                    <a:pt x="195" y="120"/>
                  </a:cubicBezTo>
                  <a:cubicBezTo>
                    <a:pt x="185" y="137"/>
                    <a:pt x="183" y="135"/>
                    <a:pt x="183" y="135"/>
                  </a:cubicBezTo>
                  <a:cubicBezTo>
                    <a:pt x="190" y="110"/>
                    <a:pt x="218" y="68"/>
                    <a:pt x="218" y="68"/>
                  </a:cubicBezTo>
                  <a:cubicBezTo>
                    <a:pt x="239" y="31"/>
                    <a:pt x="233" y="12"/>
                    <a:pt x="233" y="12"/>
                  </a:cubicBezTo>
                  <a:cubicBezTo>
                    <a:pt x="228" y="0"/>
                    <a:pt x="223" y="16"/>
                    <a:pt x="223" y="16"/>
                  </a:cubicBezTo>
                  <a:cubicBezTo>
                    <a:pt x="221" y="29"/>
                    <a:pt x="214" y="46"/>
                    <a:pt x="214" y="46"/>
                  </a:cubicBezTo>
                  <a:cubicBezTo>
                    <a:pt x="204" y="73"/>
                    <a:pt x="194" y="86"/>
                    <a:pt x="194" y="86"/>
                  </a:cubicBezTo>
                  <a:cubicBezTo>
                    <a:pt x="147" y="117"/>
                    <a:pt x="116" y="124"/>
                    <a:pt x="97" y="124"/>
                  </a:cubicBezTo>
                  <a:cubicBezTo>
                    <a:pt x="100" y="109"/>
                    <a:pt x="99" y="96"/>
                    <a:pt x="99" y="96"/>
                  </a:cubicBezTo>
                  <a:cubicBezTo>
                    <a:pt x="96" y="67"/>
                    <a:pt x="73" y="72"/>
                    <a:pt x="73" y="72"/>
                  </a:cubicBezTo>
                  <a:cubicBezTo>
                    <a:pt x="35" y="77"/>
                    <a:pt x="10" y="129"/>
                    <a:pt x="10" y="129"/>
                  </a:cubicBezTo>
                  <a:cubicBezTo>
                    <a:pt x="0" y="154"/>
                    <a:pt x="15" y="152"/>
                    <a:pt x="15" y="152"/>
                  </a:cubicBezTo>
                  <a:cubicBezTo>
                    <a:pt x="25" y="149"/>
                    <a:pt x="17" y="144"/>
                    <a:pt x="17" y="144"/>
                  </a:cubicBezTo>
                  <a:cubicBezTo>
                    <a:pt x="17" y="130"/>
                    <a:pt x="34" y="110"/>
                    <a:pt x="34" y="110"/>
                  </a:cubicBezTo>
                  <a:cubicBezTo>
                    <a:pt x="72" y="70"/>
                    <a:pt x="81" y="83"/>
                    <a:pt x="81" y="83"/>
                  </a:cubicBezTo>
                  <a:cubicBezTo>
                    <a:pt x="80" y="83"/>
                    <a:pt x="92" y="89"/>
                    <a:pt x="88" y="114"/>
                  </a:cubicBezTo>
                  <a:cubicBezTo>
                    <a:pt x="88" y="118"/>
                    <a:pt x="87" y="121"/>
                    <a:pt x="87" y="124"/>
                  </a:cubicBezTo>
                  <a:cubicBezTo>
                    <a:pt x="79" y="123"/>
                    <a:pt x="75" y="121"/>
                    <a:pt x="75" y="121"/>
                  </a:cubicBezTo>
                  <a:cubicBezTo>
                    <a:pt x="69" y="115"/>
                    <a:pt x="67" y="117"/>
                    <a:pt x="67" y="117"/>
                  </a:cubicBezTo>
                  <a:cubicBezTo>
                    <a:pt x="50" y="123"/>
                    <a:pt x="65" y="150"/>
                    <a:pt x="65" y="150"/>
                  </a:cubicBezTo>
                  <a:cubicBezTo>
                    <a:pt x="77" y="167"/>
                    <a:pt x="89" y="146"/>
                    <a:pt x="89" y="146"/>
                  </a:cubicBezTo>
                  <a:cubicBezTo>
                    <a:pt x="91" y="142"/>
                    <a:pt x="93" y="139"/>
                    <a:pt x="94" y="135"/>
                  </a:cubicBezTo>
                  <a:cubicBezTo>
                    <a:pt x="135" y="134"/>
                    <a:pt x="186" y="103"/>
                    <a:pt x="186" y="103"/>
                  </a:cubicBezTo>
                  <a:cubicBezTo>
                    <a:pt x="185" y="112"/>
                    <a:pt x="177" y="126"/>
                    <a:pt x="177" y="126"/>
                  </a:cubicBezTo>
                  <a:cubicBezTo>
                    <a:pt x="161" y="155"/>
                    <a:pt x="166" y="154"/>
                    <a:pt x="166" y="154"/>
                  </a:cubicBezTo>
                  <a:cubicBezTo>
                    <a:pt x="171" y="165"/>
                    <a:pt x="180" y="149"/>
                    <a:pt x="180" y="149"/>
                  </a:cubicBezTo>
                  <a:cubicBezTo>
                    <a:pt x="230" y="82"/>
                    <a:pt x="230" y="100"/>
                    <a:pt x="230" y="100"/>
                  </a:cubicBezTo>
                  <a:cubicBezTo>
                    <a:pt x="233" y="109"/>
                    <a:pt x="233" y="109"/>
                    <a:pt x="233" y="109"/>
                  </a:cubicBezTo>
                  <a:cubicBezTo>
                    <a:pt x="257" y="165"/>
                    <a:pt x="321" y="111"/>
                    <a:pt x="321" y="111"/>
                  </a:cubicBezTo>
                  <a:cubicBezTo>
                    <a:pt x="337" y="152"/>
                    <a:pt x="393" y="117"/>
                    <a:pt x="393" y="117"/>
                  </a:cubicBezTo>
                  <a:cubicBezTo>
                    <a:pt x="332" y="198"/>
                    <a:pt x="323" y="285"/>
                    <a:pt x="323" y="285"/>
                  </a:cubicBezTo>
                  <a:cubicBezTo>
                    <a:pt x="319" y="317"/>
                    <a:pt x="333" y="321"/>
                    <a:pt x="333" y="321"/>
                  </a:cubicBezTo>
                  <a:cubicBezTo>
                    <a:pt x="368" y="334"/>
                    <a:pt x="391" y="235"/>
                    <a:pt x="391" y="235"/>
                  </a:cubicBezTo>
                  <a:cubicBezTo>
                    <a:pt x="424" y="121"/>
                    <a:pt x="424" y="121"/>
                    <a:pt x="424" y="121"/>
                  </a:cubicBezTo>
                  <a:cubicBezTo>
                    <a:pt x="429" y="100"/>
                    <a:pt x="432" y="100"/>
                    <a:pt x="432" y="100"/>
                  </a:cubicBezTo>
                  <a:cubicBezTo>
                    <a:pt x="434" y="97"/>
                    <a:pt x="435" y="96"/>
                    <a:pt x="435" y="96"/>
                  </a:cubicBezTo>
                  <a:cubicBezTo>
                    <a:pt x="437" y="94"/>
                    <a:pt x="438" y="94"/>
                    <a:pt x="438" y="94"/>
                  </a:cubicBezTo>
                  <a:cubicBezTo>
                    <a:pt x="485" y="70"/>
                    <a:pt x="510" y="92"/>
                    <a:pt x="510" y="92"/>
                  </a:cubicBezTo>
                  <a:cubicBezTo>
                    <a:pt x="540" y="114"/>
                    <a:pt x="524" y="134"/>
                    <a:pt x="524" y="134"/>
                  </a:cubicBezTo>
                  <a:cubicBezTo>
                    <a:pt x="496" y="163"/>
                    <a:pt x="461" y="149"/>
                    <a:pt x="461" y="149"/>
                  </a:cubicBezTo>
                  <a:cubicBezTo>
                    <a:pt x="447" y="142"/>
                    <a:pt x="448" y="146"/>
                    <a:pt x="448" y="146"/>
                  </a:cubicBezTo>
                  <a:cubicBezTo>
                    <a:pt x="467" y="163"/>
                    <a:pt x="494" y="160"/>
                    <a:pt x="494" y="160"/>
                  </a:cubicBezTo>
                  <a:cubicBezTo>
                    <a:pt x="518" y="158"/>
                    <a:pt x="534" y="137"/>
                    <a:pt x="534" y="137"/>
                  </a:cubicBezTo>
                  <a:cubicBezTo>
                    <a:pt x="547" y="117"/>
                    <a:pt x="530" y="96"/>
                    <a:pt x="530" y="96"/>
                  </a:cubicBezTo>
                  <a:moveTo>
                    <a:pt x="74" y="145"/>
                  </a:moveTo>
                  <a:cubicBezTo>
                    <a:pt x="70" y="142"/>
                    <a:pt x="68" y="130"/>
                    <a:pt x="68" y="130"/>
                  </a:cubicBezTo>
                  <a:cubicBezTo>
                    <a:pt x="73" y="133"/>
                    <a:pt x="79" y="134"/>
                    <a:pt x="85" y="135"/>
                  </a:cubicBezTo>
                  <a:cubicBezTo>
                    <a:pt x="80" y="154"/>
                    <a:pt x="74" y="145"/>
                    <a:pt x="74" y="145"/>
                  </a:cubicBezTo>
                  <a:moveTo>
                    <a:pt x="373" y="259"/>
                  </a:moveTo>
                  <a:cubicBezTo>
                    <a:pt x="359" y="304"/>
                    <a:pt x="345" y="310"/>
                    <a:pt x="345" y="310"/>
                  </a:cubicBezTo>
                  <a:cubicBezTo>
                    <a:pt x="317" y="318"/>
                    <a:pt x="343" y="234"/>
                    <a:pt x="343" y="234"/>
                  </a:cubicBezTo>
                  <a:cubicBezTo>
                    <a:pt x="372" y="140"/>
                    <a:pt x="417" y="109"/>
                    <a:pt x="417" y="109"/>
                  </a:cubicBezTo>
                  <a:cubicBezTo>
                    <a:pt x="421" y="107"/>
                    <a:pt x="373" y="259"/>
                    <a:pt x="373" y="2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5" name="Freeform 73"/>
            <p:cNvSpPr>
              <a:spLocks/>
            </p:cNvSpPr>
            <p:nvPr/>
          </p:nvSpPr>
          <p:spPr bwMode="auto">
            <a:xfrm>
              <a:off x="3080859" y="2410142"/>
              <a:ext cx="2784417" cy="123964"/>
            </a:xfrm>
            <a:custGeom>
              <a:avLst/>
              <a:gdLst>
                <a:gd name="T0" fmla="*/ 0 w 1168"/>
                <a:gd name="T1" fmla="*/ 46 h 52"/>
                <a:gd name="T2" fmla="*/ 607 w 1168"/>
                <a:gd name="T3" fmla="*/ 14 h 52"/>
                <a:gd name="T4" fmla="*/ 1168 w 1168"/>
                <a:gd name="T5" fmla="*/ 32 h 52"/>
                <a:gd name="T6" fmla="*/ 1164 w 1168"/>
                <a:gd name="T7" fmla="*/ 40 h 52"/>
                <a:gd name="T8" fmla="*/ 756 w 1168"/>
                <a:gd name="T9" fmla="*/ 18 h 52"/>
                <a:gd name="T10" fmla="*/ 12 w 1168"/>
                <a:gd name="T11" fmla="*/ 52 h 52"/>
                <a:gd name="T12" fmla="*/ 0 w 1168"/>
                <a:gd name="T13" fmla="*/ 4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8" h="52">
                  <a:moveTo>
                    <a:pt x="0" y="46"/>
                  </a:moveTo>
                  <a:cubicBezTo>
                    <a:pt x="0" y="46"/>
                    <a:pt x="417" y="14"/>
                    <a:pt x="607" y="14"/>
                  </a:cubicBezTo>
                  <a:cubicBezTo>
                    <a:pt x="607" y="14"/>
                    <a:pt x="1089" y="0"/>
                    <a:pt x="1168" y="32"/>
                  </a:cubicBezTo>
                  <a:cubicBezTo>
                    <a:pt x="1164" y="40"/>
                    <a:pt x="1164" y="40"/>
                    <a:pt x="1164" y="40"/>
                  </a:cubicBezTo>
                  <a:cubicBezTo>
                    <a:pt x="1164" y="40"/>
                    <a:pt x="1059" y="16"/>
                    <a:pt x="756" y="18"/>
                  </a:cubicBezTo>
                  <a:cubicBezTo>
                    <a:pt x="756" y="18"/>
                    <a:pt x="183" y="28"/>
                    <a:pt x="12" y="52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6" name="Freeform 74"/>
            <p:cNvSpPr>
              <a:spLocks/>
            </p:cNvSpPr>
            <p:nvPr/>
          </p:nvSpPr>
          <p:spPr bwMode="auto">
            <a:xfrm>
              <a:off x="6284846" y="2045402"/>
              <a:ext cx="57214" cy="69134"/>
            </a:xfrm>
            <a:custGeom>
              <a:avLst/>
              <a:gdLst>
                <a:gd name="T0" fmla="*/ 48 w 48"/>
                <a:gd name="T1" fmla="*/ 0 h 58"/>
                <a:gd name="T2" fmla="*/ 48 w 48"/>
                <a:gd name="T3" fmla="*/ 8 h 58"/>
                <a:gd name="T4" fmla="*/ 28 w 48"/>
                <a:gd name="T5" fmla="*/ 8 h 58"/>
                <a:gd name="T6" fmla="*/ 28 w 48"/>
                <a:gd name="T7" fmla="*/ 58 h 58"/>
                <a:gd name="T8" fmla="*/ 20 w 48"/>
                <a:gd name="T9" fmla="*/ 58 h 58"/>
                <a:gd name="T10" fmla="*/ 20 w 48"/>
                <a:gd name="T11" fmla="*/ 8 h 58"/>
                <a:gd name="T12" fmla="*/ 0 w 48"/>
                <a:gd name="T13" fmla="*/ 8 h 58"/>
                <a:gd name="T14" fmla="*/ 0 w 48"/>
                <a:gd name="T15" fmla="*/ 0 h 58"/>
                <a:gd name="T16" fmla="*/ 48 w 48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8">
                  <a:moveTo>
                    <a:pt x="48" y="0"/>
                  </a:moveTo>
                  <a:lnTo>
                    <a:pt x="48" y="8"/>
                  </a:lnTo>
                  <a:lnTo>
                    <a:pt x="28" y="8"/>
                  </a:lnTo>
                  <a:lnTo>
                    <a:pt x="28" y="58"/>
                  </a:lnTo>
                  <a:lnTo>
                    <a:pt x="20" y="58"/>
                  </a:lnTo>
                  <a:lnTo>
                    <a:pt x="2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7" name="Freeform 75"/>
            <p:cNvSpPr>
              <a:spLocks/>
            </p:cNvSpPr>
            <p:nvPr/>
          </p:nvSpPr>
          <p:spPr bwMode="auto">
            <a:xfrm>
              <a:off x="6349212" y="2045402"/>
              <a:ext cx="66750" cy="69134"/>
            </a:xfrm>
            <a:custGeom>
              <a:avLst/>
              <a:gdLst>
                <a:gd name="T0" fmla="*/ 28 w 28"/>
                <a:gd name="T1" fmla="*/ 0 h 29"/>
                <a:gd name="T2" fmla="*/ 28 w 28"/>
                <a:gd name="T3" fmla="*/ 29 h 29"/>
                <a:gd name="T4" fmla="*/ 24 w 28"/>
                <a:gd name="T5" fmla="*/ 29 h 29"/>
                <a:gd name="T6" fmla="*/ 24 w 28"/>
                <a:gd name="T7" fmla="*/ 18 h 29"/>
                <a:gd name="T8" fmla="*/ 24 w 28"/>
                <a:gd name="T9" fmla="*/ 7 h 29"/>
                <a:gd name="T10" fmla="*/ 24 w 28"/>
                <a:gd name="T11" fmla="*/ 7 h 29"/>
                <a:gd name="T12" fmla="*/ 21 w 28"/>
                <a:gd name="T13" fmla="*/ 12 h 29"/>
                <a:gd name="T14" fmla="*/ 16 w 28"/>
                <a:gd name="T15" fmla="*/ 22 h 29"/>
                <a:gd name="T16" fmla="*/ 13 w 28"/>
                <a:gd name="T17" fmla="*/ 22 h 29"/>
                <a:gd name="T18" fmla="*/ 7 w 28"/>
                <a:gd name="T19" fmla="*/ 12 h 29"/>
                <a:gd name="T20" fmla="*/ 5 w 28"/>
                <a:gd name="T21" fmla="*/ 7 h 29"/>
                <a:gd name="T22" fmla="*/ 5 w 28"/>
                <a:gd name="T23" fmla="*/ 7 h 29"/>
                <a:gd name="T24" fmla="*/ 5 w 28"/>
                <a:gd name="T25" fmla="*/ 18 h 29"/>
                <a:gd name="T26" fmla="*/ 5 w 28"/>
                <a:gd name="T27" fmla="*/ 29 h 29"/>
                <a:gd name="T28" fmla="*/ 0 w 28"/>
                <a:gd name="T29" fmla="*/ 29 h 29"/>
                <a:gd name="T30" fmla="*/ 0 w 28"/>
                <a:gd name="T31" fmla="*/ 0 h 29"/>
                <a:gd name="T32" fmla="*/ 5 w 28"/>
                <a:gd name="T33" fmla="*/ 0 h 29"/>
                <a:gd name="T34" fmla="*/ 11 w 28"/>
                <a:gd name="T35" fmla="*/ 11 h 29"/>
                <a:gd name="T36" fmla="*/ 14 w 28"/>
                <a:gd name="T37" fmla="*/ 16 h 29"/>
                <a:gd name="T38" fmla="*/ 14 w 28"/>
                <a:gd name="T39" fmla="*/ 16 h 29"/>
                <a:gd name="T40" fmla="*/ 17 w 28"/>
                <a:gd name="T41" fmla="*/ 11 h 29"/>
                <a:gd name="T42" fmla="*/ 24 w 28"/>
                <a:gd name="T43" fmla="*/ 0 h 29"/>
                <a:gd name="T44" fmla="*/ 28 w 28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29">
                  <a:moveTo>
                    <a:pt x="28" y="0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2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2" y="10"/>
                    <a:pt x="21" y="1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0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12"/>
                    <a:pt x="5" y="1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4" y="15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5" y="15"/>
                    <a:pt x="17" y="11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78" name="TextBox 48"/>
          <p:cNvSpPr txBox="1">
            <a:spLocks noChangeArrowheads="1"/>
          </p:cNvSpPr>
          <p:nvPr/>
        </p:nvSpPr>
        <p:spPr bwMode="auto">
          <a:xfrm>
            <a:off x="3083141" y="4052466"/>
            <a:ext cx="602571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$7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BILLION ENTERPRISE |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116,000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IDEAPRENEURS |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32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COUNTRIES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80" name="Group 13"/>
          <p:cNvGrpSpPr>
            <a:grpSpLocks/>
          </p:cNvGrpSpPr>
          <p:nvPr/>
        </p:nvGrpSpPr>
        <p:grpSpPr bwMode="auto">
          <a:xfrm>
            <a:off x="5022444" y="5859674"/>
            <a:ext cx="2147116" cy="438641"/>
            <a:chOff x="3533775" y="5853113"/>
            <a:chExt cx="2144713" cy="438150"/>
          </a:xfrm>
        </p:grpSpPr>
        <p:sp>
          <p:nvSpPr>
            <p:cNvPr id="81" name="Freeform 74"/>
            <p:cNvSpPr>
              <a:spLocks/>
            </p:cNvSpPr>
            <p:nvPr/>
          </p:nvSpPr>
          <p:spPr bwMode="auto">
            <a:xfrm>
              <a:off x="4043363" y="5999163"/>
              <a:ext cx="187325" cy="149225"/>
            </a:xfrm>
            <a:custGeom>
              <a:avLst/>
              <a:gdLst>
                <a:gd name="T0" fmla="*/ 587910146 w 60"/>
                <a:gd name="T1" fmla="*/ 0 h 47"/>
                <a:gd name="T2" fmla="*/ 450732049 w 60"/>
                <a:gd name="T3" fmla="*/ 470671525 h 47"/>
                <a:gd name="T4" fmla="*/ 382143000 w 60"/>
                <a:gd name="T5" fmla="*/ 470671525 h 47"/>
                <a:gd name="T6" fmla="*/ 313550829 w 60"/>
                <a:gd name="T7" fmla="*/ 230327200 h 47"/>
                <a:gd name="T8" fmla="*/ 293956634 w 60"/>
                <a:gd name="T9" fmla="*/ 140198475 h 47"/>
                <a:gd name="T10" fmla="*/ 293956634 w 60"/>
                <a:gd name="T11" fmla="*/ 140198475 h 47"/>
                <a:gd name="T12" fmla="*/ 274359317 w 60"/>
                <a:gd name="T13" fmla="*/ 230327200 h 47"/>
                <a:gd name="T14" fmla="*/ 205767146 w 60"/>
                <a:gd name="T15" fmla="*/ 470671525 h 47"/>
                <a:gd name="T16" fmla="*/ 137178098 w 60"/>
                <a:gd name="T17" fmla="*/ 470671525 h 47"/>
                <a:gd name="T18" fmla="*/ 0 w 60"/>
                <a:gd name="T19" fmla="*/ 0 h 47"/>
                <a:gd name="T20" fmla="*/ 78389268 w 60"/>
                <a:gd name="T21" fmla="*/ 0 h 47"/>
                <a:gd name="T22" fmla="*/ 156775415 w 60"/>
                <a:gd name="T23" fmla="*/ 280400125 h 47"/>
                <a:gd name="T24" fmla="*/ 166575634 w 60"/>
                <a:gd name="T25" fmla="*/ 360514900 h 47"/>
                <a:gd name="T26" fmla="*/ 166575634 w 60"/>
                <a:gd name="T27" fmla="*/ 360514900 h 47"/>
                <a:gd name="T28" fmla="*/ 186172951 w 60"/>
                <a:gd name="T29" fmla="*/ 280400125 h 47"/>
                <a:gd name="T30" fmla="*/ 264559098 w 60"/>
                <a:gd name="T31" fmla="*/ 50072925 h 47"/>
                <a:gd name="T32" fmla="*/ 323351049 w 60"/>
                <a:gd name="T33" fmla="*/ 50072925 h 47"/>
                <a:gd name="T34" fmla="*/ 391940098 w 60"/>
                <a:gd name="T35" fmla="*/ 280400125 h 47"/>
                <a:gd name="T36" fmla="*/ 411537415 w 60"/>
                <a:gd name="T37" fmla="*/ 360514900 h 47"/>
                <a:gd name="T38" fmla="*/ 411537415 w 60"/>
                <a:gd name="T39" fmla="*/ 360514900 h 47"/>
                <a:gd name="T40" fmla="*/ 431134732 w 60"/>
                <a:gd name="T41" fmla="*/ 280400125 h 47"/>
                <a:gd name="T42" fmla="*/ 509520878 w 60"/>
                <a:gd name="T43" fmla="*/ 0 h 47"/>
                <a:gd name="T44" fmla="*/ 587910146 w 60"/>
                <a:gd name="T45" fmla="*/ 0 h 4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60" h="47">
                  <a:moveTo>
                    <a:pt x="60" y="0"/>
                  </a:moveTo>
                  <a:cubicBezTo>
                    <a:pt x="46" y="47"/>
                    <a:pt x="46" y="47"/>
                    <a:pt x="46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0" y="17"/>
                    <a:pt x="30" y="14"/>
                    <a:pt x="30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0" y="14"/>
                    <a:pt x="29" y="17"/>
                    <a:pt x="28" y="23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7" y="32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8" y="32"/>
                    <a:pt x="19" y="28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2" y="32"/>
                    <a:pt x="42" y="36"/>
                    <a:pt x="4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6"/>
                    <a:pt x="43" y="32"/>
                    <a:pt x="44" y="28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2" name="Freeform 75"/>
            <p:cNvSpPr>
              <a:spLocks noEditPoints="1"/>
            </p:cNvSpPr>
            <p:nvPr/>
          </p:nvSpPr>
          <p:spPr bwMode="auto">
            <a:xfrm>
              <a:off x="4219575" y="5999163"/>
              <a:ext cx="136525" cy="149225"/>
            </a:xfrm>
            <a:custGeom>
              <a:avLst/>
              <a:gdLst>
                <a:gd name="T0" fmla="*/ 321865625 w 43"/>
                <a:gd name="T1" fmla="*/ 360514900 h 47"/>
                <a:gd name="T2" fmla="*/ 120697625 w 43"/>
                <a:gd name="T3" fmla="*/ 360514900 h 47"/>
                <a:gd name="T4" fmla="*/ 80467200 w 43"/>
                <a:gd name="T5" fmla="*/ 470671525 h 47"/>
                <a:gd name="T6" fmla="*/ 0 w 43"/>
                <a:gd name="T7" fmla="*/ 470671525 h 47"/>
                <a:gd name="T8" fmla="*/ 181048025 w 43"/>
                <a:gd name="T9" fmla="*/ 0 h 47"/>
                <a:gd name="T10" fmla="*/ 251456825 w 43"/>
                <a:gd name="T11" fmla="*/ 0 h 47"/>
                <a:gd name="T12" fmla="*/ 432504850 w 43"/>
                <a:gd name="T13" fmla="*/ 470671525 h 47"/>
                <a:gd name="T14" fmla="*/ 352037650 w 43"/>
                <a:gd name="T15" fmla="*/ 470671525 h 47"/>
                <a:gd name="T16" fmla="*/ 321865625 w 43"/>
                <a:gd name="T17" fmla="*/ 360514900 h 47"/>
                <a:gd name="T18" fmla="*/ 291690425 w 43"/>
                <a:gd name="T19" fmla="*/ 290414075 h 47"/>
                <a:gd name="T20" fmla="*/ 241398425 w 43"/>
                <a:gd name="T21" fmla="*/ 140198475 h 47"/>
                <a:gd name="T22" fmla="*/ 221281625 w 43"/>
                <a:gd name="T23" fmla="*/ 80114775 h 47"/>
                <a:gd name="T24" fmla="*/ 221281625 w 43"/>
                <a:gd name="T25" fmla="*/ 80114775 h 47"/>
                <a:gd name="T26" fmla="*/ 201164825 w 43"/>
                <a:gd name="T27" fmla="*/ 140198475 h 47"/>
                <a:gd name="T28" fmla="*/ 140814425 w 43"/>
                <a:gd name="T29" fmla="*/ 290414075 h 47"/>
                <a:gd name="T30" fmla="*/ 291690425 w 43"/>
                <a:gd name="T31" fmla="*/ 290414075 h 4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3" h="47">
                  <a:moveTo>
                    <a:pt x="32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32" y="36"/>
                  </a:lnTo>
                  <a:close/>
                  <a:moveTo>
                    <a:pt x="29" y="29"/>
                  </a:moveTo>
                  <a:cubicBezTo>
                    <a:pt x="24" y="14"/>
                    <a:pt x="24" y="14"/>
                    <a:pt x="24" y="14"/>
                  </a:cubicBezTo>
                  <a:cubicBezTo>
                    <a:pt x="23" y="11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1" y="11"/>
                    <a:pt x="20" y="14"/>
                  </a:cubicBezTo>
                  <a:cubicBezTo>
                    <a:pt x="14" y="29"/>
                    <a:pt x="14" y="29"/>
                    <a:pt x="14" y="29"/>
                  </a:cubicBezTo>
                  <a:lnTo>
                    <a:pt x="29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3" name="Freeform 76"/>
            <p:cNvSpPr>
              <a:spLocks/>
            </p:cNvSpPr>
            <p:nvPr/>
          </p:nvSpPr>
          <p:spPr bwMode="auto">
            <a:xfrm>
              <a:off x="4346575" y="5999163"/>
              <a:ext cx="109538" cy="149225"/>
            </a:xfrm>
            <a:custGeom>
              <a:avLst/>
              <a:gdLst>
                <a:gd name="T0" fmla="*/ 146289335 w 82"/>
                <a:gd name="T1" fmla="*/ 0 h 111"/>
                <a:gd name="T2" fmla="*/ 146289335 w 82"/>
                <a:gd name="T3" fmla="*/ 25135674 h 111"/>
                <a:gd name="T4" fmla="*/ 87416667 w 82"/>
                <a:gd name="T5" fmla="*/ 25135674 h 111"/>
                <a:gd name="T6" fmla="*/ 87416667 w 82"/>
                <a:gd name="T7" fmla="*/ 199293348 h 111"/>
                <a:gd name="T8" fmla="*/ 58872668 w 82"/>
                <a:gd name="T9" fmla="*/ 199293348 h 111"/>
                <a:gd name="T10" fmla="*/ 58872668 w 82"/>
                <a:gd name="T11" fmla="*/ 25135674 h 111"/>
                <a:gd name="T12" fmla="*/ 0 w 82"/>
                <a:gd name="T13" fmla="*/ 25135674 h 111"/>
                <a:gd name="T14" fmla="*/ 0 w 82"/>
                <a:gd name="T15" fmla="*/ 0 h 111"/>
                <a:gd name="T16" fmla="*/ 146289335 w 82"/>
                <a:gd name="T17" fmla="*/ 0 h 1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4"/>
                  </a:lnTo>
                  <a:lnTo>
                    <a:pt x="49" y="14"/>
                  </a:lnTo>
                  <a:lnTo>
                    <a:pt x="49" y="111"/>
                  </a:lnTo>
                  <a:lnTo>
                    <a:pt x="33" y="111"/>
                  </a:lnTo>
                  <a:lnTo>
                    <a:pt x="33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4" name="Freeform 77"/>
            <p:cNvSpPr>
              <a:spLocks/>
            </p:cNvSpPr>
            <p:nvPr/>
          </p:nvSpPr>
          <p:spPr bwMode="auto">
            <a:xfrm>
              <a:off x="4462463" y="5995988"/>
              <a:ext cx="131762" cy="153987"/>
            </a:xfrm>
            <a:custGeom>
              <a:avLst/>
              <a:gdLst>
                <a:gd name="T0" fmla="*/ 335776634 w 42"/>
                <a:gd name="T1" fmla="*/ 139100542 h 49"/>
                <a:gd name="T2" fmla="*/ 217266126 w 42"/>
                <a:gd name="T3" fmla="*/ 69548700 h 49"/>
                <a:gd name="T4" fmla="*/ 79007005 w 42"/>
                <a:gd name="T5" fmla="*/ 238456726 h 49"/>
                <a:gd name="T6" fmla="*/ 217266126 w 42"/>
                <a:gd name="T7" fmla="*/ 407364752 h 49"/>
                <a:gd name="T8" fmla="*/ 345652509 w 42"/>
                <a:gd name="T9" fmla="*/ 327879177 h 49"/>
                <a:gd name="T10" fmla="*/ 414783639 w 42"/>
                <a:gd name="T11" fmla="*/ 347749785 h 49"/>
                <a:gd name="T12" fmla="*/ 217266126 w 42"/>
                <a:gd name="T13" fmla="*/ 486850327 h 49"/>
                <a:gd name="T14" fmla="*/ 0 w 42"/>
                <a:gd name="T15" fmla="*/ 238456726 h 49"/>
                <a:gd name="T16" fmla="*/ 217266126 w 42"/>
                <a:gd name="T17" fmla="*/ 0 h 49"/>
                <a:gd name="T18" fmla="*/ 404907763 w 42"/>
                <a:gd name="T19" fmla="*/ 119229934 h 49"/>
                <a:gd name="T20" fmla="*/ 335776634 w 42"/>
                <a:gd name="T21" fmla="*/ 139100542 h 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49">
                  <a:moveTo>
                    <a:pt x="34" y="14"/>
                  </a:moveTo>
                  <a:cubicBezTo>
                    <a:pt x="32" y="9"/>
                    <a:pt x="27" y="7"/>
                    <a:pt x="22" y="7"/>
                  </a:cubicBezTo>
                  <a:cubicBezTo>
                    <a:pt x="14" y="7"/>
                    <a:pt x="8" y="13"/>
                    <a:pt x="8" y="24"/>
                  </a:cubicBezTo>
                  <a:cubicBezTo>
                    <a:pt x="8" y="35"/>
                    <a:pt x="14" y="41"/>
                    <a:pt x="22" y="41"/>
                  </a:cubicBezTo>
                  <a:cubicBezTo>
                    <a:pt x="28" y="41"/>
                    <a:pt x="33" y="38"/>
                    <a:pt x="35" y="33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39" y="43"/>
                    <a:pt x="31" y="49"/>
                    <a:pt x="22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31" y="0"/>
                    <a:pt x="38" y="4"/>
                    <a:pt x="41" y="12"/>
                  </a:cubicBezTo>
                  <a:lnTo>
                    <a:pt x="34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5" name="Freeform 78"/>
            <p:cNvSpPr>
              <a:spLocks/>
            </p:cNvSpPr>
            <p:nvPr/>
          </p:nvSpPr>
          <p:spPr bwMode="auto">
            <a:xfrm>
              <a:off x="4618038" y="5999163"/>
              <a:ext cx="109537" cy="149225"/>
            </a:xfrm>
            <a:custGeom>
              <a:avLst/>
              <a:gdLst>
                <a:gd name="T0" fmla="*/ 146287999 w 82"/>
                <a:gd name="T1" fmla="*/ 0 h 111"/>
                <a:gd name="T2" fmla="*/ 146287999 w 82"/>
                <a:gd name="T3" fmla="*/ 199293348 h 111"/>
                <a:gd name="T4" fmla="*/ 114176293 w 82"/>
                <a:gd name="T5" fmla="*/ 199293348 h 111"/>
                <a:gd name="T6" fmla="*/ 114176293 w 82"/>
                <a:gd name="T7" fmla="*/ 109521739 h 111"/>
                <a:gd name="T8" fmla="*/ 28543739 w 82"/>
                <a:gd name="T9" fmla="*/ 109521739 h 111"/>
                <a:gd name="T10" fmla="*/ 28543739 w 82"/>
                <a:gd name="T11" fmla="*/ 199293348 h 111"/>
                <a:gd name="T12" fmla="*/ 0 w 82"/>
                <a:gd name="T13" fmla="*/ 199293348 h 111"/>
                <a:gd name="T14" fmla="*/ 0 w 82"/>
                <a:gd name="T15" fmla="*/ 0 h 111"/>
                <a:gd name="T16" fmla="*/ 28543739 w 82"/>
                <a:gd name="T17" fmla="*/ 0 h 111"/>
                <a:gd name="T18" fmla="*/ 28543739 w 82"/>
                <a:gd name="T19" fmla="*/ 80795255 h 111"/>
                <a:gd name="T20" fmla="*/ 114176293 w 82"/>
                <a:gd name="T21" fmla="*/ 80795255 h 111"/>
                <a:gd name="T22" fmla="*/ 114176293 w 82"/>
                <a:gd name="T23" fmla="*/ 0 h 111"/>
                <a:gd name="T24" fmla="*/ 146287999 w 82"/>
                <a:gd name="T25" fmla="*/ 0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11"/>
                  </a:lnTo>
                  <a:lnTo>
                    <a:pt x="64" y="111"/>
                  </a:lnTo>
                  <a:lnTo>
                    <a:pt x="64" y="61"/>
                  </a:lnTo>
                  <a:lnTo>
                    <a:pt x="16" y="61"/>
                  </a:lnTo>
                  <a:lnTo>
                    <a:pt x="16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45"/>
                  </a:lnTo>
                  <a:lnTo>
                    <a:pt x="64" y="45"/>
                  </a:lnTo>
                  <a:lnTo>
                    <a:pt x="64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6" name="Freeform 79"/>
            <p:cNvSpPr>
              <a:spLocks/>
            </p:cNvSpPr>
            <p:nvPr/>
          </p:nvSpPr>
          <p:spPr bwMode="auto">
            <a:xfrm>
              <a:off x="4795838" y="5999163"/>
              <a:ext cx="111125" cy="149225"/>
            </a:xfrm>
            <a:custGeom>
              <a:avLst/>
              <a:gdLst>
                <a:gd name="T0" fmla="*/ 148408107 w 83"/>
                <a:gd name="T1" fmla="*/ 0 h 111"/>
                <a:gd name="T2" fmla="*/ 148408107 w 83"/>
                <a:gd name="T3" fmla="*/ 25135674 h 111"/>
                <a:gd name="T4" fmla="*/ 89402071 w 83"/>
                <a:gd name="T5" fmla="*/ 25135674 h 111"/>
                <a:gd name="T6" fmla="*/ 89402071 w 83"/>
                <a:gd name="T7" fmla="*/ 199293348 h 111"/>
                <a:gd name="T8" fmla="*/ 59006036 w 83"/>
                <a:gd name="T9" fmla="*/ 199293348 h 111"/>
                <a:gd name="T10" fmla="*/ 59006036 w 83"/>
                <a:gd name="T11" fmla="*/ 25135674 h 111"/>
                <a:gd name="T12" fmla="*/ 0 w 83"/>
                <a:gd name="T13" fmla="*/ 25135674 h 111"/>
                <a:gd name="T14" fmla="*/ 0 w 83"/>
                <a:gd name="T15" fmla="*/ 0 h 111"/>
                <a:gd name="T16" fmla="*/ 148408107 w 83"/>
                <a:gd name="T17" fmla="*/ 0 h 1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3" h="111">
                  <a:moveTo>
                    <a:pt x="83" y="0"/>
                  </a:moveTo>
                  <a:lnTo>
                    <a:pt x="83" y="14"/>
                  </a:lnTo>
                  <a:lnTo>
                    <a:pt x="50" y="14"/>
                  </a:lnTo>
                  <a:lnTo>
                    <a:pt x="50" y="111"/>
                  </a:lnTo>
                  <a:lnTo>
                    <a:pt x="33" y="111"/>
                  </a:lnTo>
                  <a:lnTo>
                    <a:pt x="33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7" name="Freeform 80"/>
            <p:cNvSpPr>
              <a:spLocks/>
            </p:cNvSpPr>
            <p:nvPr/>
          </p:nvSpPr>
          <p:spPr bwMode="auto">
            <a:xfrm>
              <a:off x="4929188" y="5999163"/>
              <a:ext cx="109537" cy="149225"/>
            </a:xfrm>
            <a:custGeom>
              <a:avLst/>
              <a:gdLst>
                <a:gd name="T0" fmla="*/ 146287999 w 82"/>
                <a:gd name="T1" fmla="*/ 0 h 111"/>
                <a:gd name="T2" fmla="*/ 146287999 w 82"/>
                <a:gd name="T3" fmla="*/ 199293348 h 111"/>
                <a:gd name="T4" fmla="*/ 112391641 w 82"/>
                <a:gd name="T5" fmla="*/ 199293348 h 111"/>
                <a:gd name="T6" fmla="*/ 112391641 w 82"/>
                <a:gd name="T7" fmla="*/ 109521739 h 111"/>
                <a:gd name="T8" fmla="*/ 28543739 w 82"/>
                <a:gd name="T9" fmla="*/ 109521739 h 111"/>
                <a:gd name="T10" fmla="*/ 28543739 w 82"/>
                <a:gd name="T11" fmla="*/ 199293348 h 111"/>
                <a:gd name="T12" fmla="*/ 0 w 82"/>
                <a:gd name="T13" fmla="*/ 199293348 h 111"/>
                <a:gd name="T14" fmla="*/ 0 w 82"/>
                <a:gd name="T15" fmla="*/ 0 h 111"/>
                <a:gd name="T16" fmla="*/ 28543739 w 82"/>
                <a:gd name="T17" fmla="*/ 0 h 111"/>
                <a:gd name="T18" fmla="*/ 28543739 w 82"/>
                <a:gd name="T19" fmla="*/ 80795255 h 111"/>
                <a:gd name="T20" fmla="*/ 112391641 w 82"/>
                <a:gd name="T21" fmla="*/ 80795255 h 111"/>
                <a:gd name="T22" fmla="*/ 112391641 w 82"/>
                <a:gd name="T23" fmla="*/ 0 h 111"/>
                <a:gd name="T24" fmla="*/ 146287999 w 82"/>
                <a:gd name="T25" fmla="*/ 0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11"/>
                  </a:lnTo>
                  <a:lnTo>
                    <a:pt x="63" y="111"/>
                  </a:lnTo>
                  <a:lnTo>
                    <a:pt x="63" y="61"/>
                  </a:lnTo>
                  <a:lnTo>
                    <a:pt x="16" y="61"/>
                  </a:lnTo>
                  <a:lnTo>
                    <a:pt x="16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45"/>
                  </a:lnTo>
                  <a:lnTo>
                    <a:pt x="63" y="45"/>
                  </a:lnTo>
                  <a:lnTo>
                    <a:pt x="63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8" name="Freeform 81"/>
            <p:cNvSpPr>
              <a:spLocks/>
            </p:cNvSpPr>
            <p:nvPr/>
          </p:nvSpPr>
          <p:spPr bwMode="auto">
            <a:xfrm>
              <a:off x="5073650" y="5999163"/>
              <a:ext cx="95250" cy="149225"/>
            </a:xfrm>
            <a:custGeom>
              <a:avLst/>
              <a:gdLst>
                <a:gd name="T0" fmla="*/ 127207046 w 71"/>
                <a:gd name="T1" fmla="*/ 168770786 h 111"/>
                <a:gd name="T2" fmla="*/ 127207046 w 71"/>
                <a:gd name="T3" fmla="*/ 199293348 h 111"/>
                <a:gd name="T4" fmla="*/ 0 w 71"/>
                <a:gd name="T5" fmla="*/ 199293348 h 111"/>
                <a:gd name="T6" fmla="*/ 0 w 71"/>
                <a:gd name="T7" fmla="*/ 0 h 111"/>
                <a:gd name="T8" fmla="*/ 123623768 w 71"/>
                <a:gd name="T9" fmla="*/ 0 h 111"/>
                <a:gd name="T10" fmla="*/ 123623768 w 71"/>
                <a:gd name="T11" fmla="*/ 25135674 h 111"/>
                <a:gd name="T12" fmla="*/ 30458535 w 71"/>
                <a:gd name="T13" fmla="*/ 25135674 h 111"/>
                <a:gd name="T14" fmla="*/ 30458535 w 71"/>
                <a:gd name="T15" fmla="*/ 80795255 h 111"/>
                <a:gd name="T16" fmla="*/ 102124099 w 71"/>
                <a:gd name="T17" fmla="*/ 80795255 h 111"/>
                <a:gd name="T18" fmla="*/ 102124099 w 71"/>
                <a:gd name="T19" fmla="*/ 105930929 h 111"/>
                <a:gd name="T20" fmla="*/ 30458535 w 71"/>
                <a:gd name="T21" fmla="*/ 105930929 h 111"/>
                <a:gd name="T22" fmla="*/ 30458535 w 71"/>
                <a:gd name="T23" fmla="*/ 168770786 h 111"/>
                <a:gd name="T24" fmla="*/ 127207046 w 71"/>
                <a:gd name="T25" fmla="*/ 168770786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1" h="111">
                  <a:moveTo>
                    <a:pt x="71" y="94"/>
                  </a:moveTo>
                  <a:lnTo>
                    <a:pt x="71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14"/>
                  </a:lnTo>
                  <a:lnTo>
                    <a:pt x="17" y="14"/>
                  </a:lnTo>
                  <a:lnTo>
                    <a:pt x="17" y="45"/>
                  </a:lnTo>
                  <a:lnTo>
                    <a:pt x="57" y="45"/>
                  </a:lnTo>
                  <a:lnTo>
                    <a:pt x="57" y="59"/>
                  </a:lnTo>
                  <a:lnTo>
                    <a:pt x="17" y="59"/>
                  </a:lnTo>
                  <a:lnTo>
                    <a:pt x="17" y="94"/>
                  </a:lnTo>
                  <a:lnTo>
                    <a:pt x="71" y="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9" name="Freeform 82"/>
            <p:cNvSpPr>
              <a:spLocks/>
            </p:cNvSpPr>
            <p:nvPr/>
          </p:nvSpPr>
          <p:spPr bwMode="auto">
            <a:xfrm>
              <a:off x="5245100" y="5999163"/>
              <a:ext cx="95250" cy="149225"/>
            </a:xfrm>
            <a:custGeom>
              <a:avLst/>
              <a:gdLst>
                <a:gd name="T0" fmla="*/ 37625092 w 71"/>
                <a:gd name="T1" fmla="*/ 34113373 h 111"/>
                <a:gd name="T2" fmla="*/ 37625092 w 71"/>
                <a:gd name="T3" fmla="*/ 84386065 h 111"/>
                <a:gd name="T4" fmla="*/ 109290655 w 71"/>
                <a:gd name="T5" fmla="*/ 84386065 h 111"/>
                <a:gd name="T6" fmla="*/ 109290655 w 71"/>
                <a:gd name="T7" fmla="*/ 118498094 h 111"/>
                <a:gd name="T8" fmla="*/ 37625092 w 71"/>
                <a:gd name="T9" fmla="*/ 118498094 h 111"/>
                <a:gd name="T10" fmla="*/ 37625092 w 71"/>
                <a:gd name="T11" fmla="*/ 199293348 h 111"/>
                <a:gd name="T12" fmla="*/ 0 w 71"/>
                <a:gd name="T13" fmla="*/ 199293348 h 111"/>
                <a:gd name="T14" fmla="*/ 0 w 71"/>
                <a:gd name="T15" fmla="*/ 0 h 111"/>
                <a:gd name="T16" fmla="*/ 127207046 w 71"/>
                <a:gd name="T17" fmla="*/ 0 h 111"/>
                <a:gd name="T18" fmla="*/ 127207046 w 71"/>
                <a:gd name="T19" fmla="*/ 34113373 h 111"/>
                <a:gd name="T20" fmla="*/ 37625092 w 71"/>
                <a:gd name="T21" fmla="*/ 34113373 h 1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1" h="111">
                  <a:moveTo>
                    <a:pt x="21" y="19"/>
                  </a:moveTo>
                  <a:lnTo>
                    <a:pt x="21" y="47"/>
                  </a:lnTo>
                  <a:lnTo>
                    <a:pt x="61" y="47"/>
                  </a:lnTo>
                  <a:lnTo>
                    <a:pt x="61" y="66"/>
                  </a:lnTo>
                  <a:lnTo>
                    <a:pt x="21" y="66"/>
                  </a:lnTo>
                  <a:lnTo>
                    <a:pt x="21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9"/>
                  </a:lnTo>
                  <a:lnTo>
                    <a:pt x="21" y="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90" name="Rectangle 83"/>
            <p:cNvSpPr>
              <a:spLocks noChangeArrowheads="1"/>
            </p:cNvSpPr>
            <p:nvPr/>
          </p:nvSpPr>
          <p:spPr bwMode="auto">
            <a:xfrm>
              <a:off x="5365750" y="5999163"/>
              <a:ext cx="26988" cy="149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91" name="Freeform 84"/>
            <p:cNvSpPr>
              <a:spLocks/>
            </p:cNvSpPr>
            <p:nvPr/>
          </p:nvSpPr>
          <p:spPr bwMode="auto">
            <a:xfrm>
              <a:off x="5426075" y="5999163"/>
              <a:ext cx="96838" cy="149225"/>
            </a:xfrm>
            <a:custGeom>
              <a:avLst/>
              <a:gdLst>
                <a:gd name="T0" fmla="*/ 129327812 w 73"/>
                <a:gd name="T1" fmla="*/ 159794432 h 111"/>
                <a:gd name="T2" fmla="*/ 129327812 w 73"/>
                <a:gd name="T3" fmla="*/ 199293348 h 111"/>
                <a:gd name="T4" fmla="*/ 0 w 73"/>
                <a:gd name="T5" fmla="*/ 199293348 h 111"/>
                <a:gd name="T6" fmla="*/ 0 w 73"/>
                <a:gd name="T7" fmla="*/ 0 h 111"/>
                <a:gd name="T8" fmla="*/ 37204364 w 73"/>
                <a:gd name="T9" fmla="*/ 0 h 111"/>
                <a:gd name="T10" fmla="*/ 37204364 w 73"/>
                <a:gd name="T11" fmla="*/ 159794432 h 111"/>
                <a:gd name="T12" fmla="*/ 129327812 w 73"/>
                <a:gd name="T13" fmla="*/ 159794432 h 1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3" h="111">
                  <a:moveTo>
                    <a:pt x="73" y="89"/>
                  </a:moveTo>
                  <a:lnTo>
                    <a:pt x="73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21" y="0"/>
                  </a:lnTo>
                  <a:lnTo>
                    <a:pt x="21" y="89"/>
                  </a:lnTo>
                  <a:lnTo>
                    <a:pt x="73" y="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92" name="Freeform 85"/>
            <p:cNvSpPr>
              <a:spLocks/>
            </p:cNvSpPr>
            <p:nvPr/>
          </p:nvSpPr>
          <p:spPr bwMode="auto">
            <a:xfrm>
              <a:off x="5541963" y="5999163"/>
              <a:ext cx="136525" cy="149225"/>
            </a:xfrm>
            <a:custGeom>
              <a:avLst/>
              <a:gdLst>
                <a:gd name="T0" fmla="*/ 432504850 w 43"/>
                <a:gd name="T1" fmla="*/ 0 h 47"/>
                <a:gd name="T2" fmla="*/ 432504850 w 43"/>
                <a:gd name="T3" fmla="*/ 470671525 h 47"/>
                <a:gd name="T4" fmla="*/ 341979250 w 43"/>
                <a:gd name="T5" fmla="*/ 470671525 h 47"/>
                <a:gd name="T6" fmla="*/ 341979250 w 43"/>
                <a:gd name="T7" fmla="*/ 310441975 h 47"/>
                <a:gd name="T8" fmla="*/ 341979250 w 43"/>
                <a:gd name="T9" fmla="*/ 150215600 h 47"/>
                <a:gd name="T10" fmla="*/ 341979250 w 43"/>
                <a:gd name="T11" fmla="*/ 150215600 h 47"/>
                <a:gd name="T12" fmla="*/ 301748825 w 43"/>
                <a:gd name="T13" fmla="*/ 220313250 h 47"/>
                <a:gd name="T14" fmla="*/ 241398425 w 43"/>
                <a:gd name="T15" fmla="*/ 350500950 h 47"/>
                <a:gd name="T16" fmla="*/ 191106425 w 43"/>
                <a:gd name="T17" fmla="*/ 350500950 h 47"/>
                <a:gd name="T18" fmla="*/ 120697625 w 43"/>
                <a:gd name="T19" fmla="*/ 220313250 h 47"/>
                <a:gd name="T20" fmla="*/ 90525600 w 43"/>
                <a:gd name="T21" fmla="*/ 150215600 h 47"/>
                <a:gd name="T22" fmla="*/ 90525600 w 43"/>
                <a:gd name="T23" fmla="*/ 150215600 h 47"/>
                <a:gd name="T24" fmla="*/ 90525600 w 43"/>
                <a:gd name="T25" fmla="*/ 310441975 h 47"/>
                <a:gd name="T26" fmla="*/ 90525600 w 43"/>
                <a:gd name="T27" fmla="*/ 470671525 h 47"/>
                <a:gd name="T28" fmla="*/ 0 w 43"/>
                <a:gd name="T29" fmla="*/ 470671525 h 47"/>
                <a:gd name="T30" fmla="*/ 0 w 43"/>
                <a:gd name="T31" fmla="*/ 0 h 47"/>
                <a:gd name="T32" fmla="*/ 90525600 w 43"/>
                <a:gd name="T33" fmla="*/ 0 h 47"/>
                <a:gd name="T34" fmla="*/ 181048025 w 43"/>
                <a:gd name="T35" fmla="*/ 160229550 h 47"/>
                <a:gd name="T36" fmla="*/ 211223225 w 43"/>
                <a:gd name="T37" fmla="*/ 230327200 h 47"/>
                <a:gd name="T38" fmla="*/ 221281625 w 43"/>
                <a:gd name="T39" fmla="*/ 230327200 h 47"/>
                <a:gd name="T40" fmla="*/ 251456825 w 43"/>
                <a:gd name="T41" fmla="*/ 160229550 h 47"/>
                <a:gd name="T42" fmla="*/ 341979250 w 43"/>
                <a:gd name="T43" fmla="*/ 0 h 47"/>
                <a:gd name="T44" fmla="*/ 432504850 w 43"/>
                <a:gd name="T45" fmla="*/ 0 h 4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43" y="47"/>
                    <a:pt x="43" y="47"/>
                    <a:pt x="43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22"/>
                    <a:pt x="34" y="15"/>
                    <a:pt x="3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5"/>
                    <a:pt x="31" y="20"/>
                    <a:pt x="30" y="22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1" y="20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5"/>
                    <a:pt x="9" y="22"/>
                    <a:pt x="9" y="31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21" y="21"/>
                    <a:pt x="21" y="23"/>
                    <a:pt x="21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1"/>
                    <a:pt x="25" y="16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93" name="Oval 86"/>
            <p:cNvSpPr>
              <a:spLocks noChangeArrowheads="1"/>
            </p:cNvSpPr>
            <p:nvPr/>
          </p:nvSpPr>
          <p:spPr bwMode="auto">
            <a:xfrm>
              <a:off x="3533775" y="5853113"/>
              <a:ext cx="439738" cy="438150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94" name="Freeform 87"/>
            <p:cNvSpPr>
              <a:spLocks/>
            </p:cNvSpPr>
            <p:nvPr/>
          </p:nvSpPr>
          <p:spPr bwMode="auto">
            <a:xfrm>
              <a:off x="3714750" y="5926138"/>
              <a:ext cx="141288" cy="290512"/>
            </a:xfrm>
            <a:custGeom>
              <a:avLst/>
              <a:gdLst>
                <a:gd name="T0" fmla="*/ 0 w 106"/>
                <a:gd name="T1" fmla="*/ 387982774 h 218"/>
                <a:gd name="T2" fmla="*/ 0 w 106"/>
                <a:gd name="T3" fmla="*/ 0 h 218"/>
                <a:gd name="T4" fmla="*/ 188691457 w 106"/>
                <a:gd name="T5" fmla="*/ 193991387 h 218"/>
                <a:gd name="T6" fmla="*/ 0 w 106"/>
                <a:gd name="T7" fmla="*/ 387982774 h 2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" h="218">
                  <a:moveTo>
                    <a:pt x="0" y="218"/>
                  </a:moveTo>
                  <a:lnTo>
                    <a:pt x="0" y="0"/>
                  </a:lnTo>
                  <a:lnTo>
                    <a:pt x="106" y="109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95" name="AutoShape 72">
            <a:hlinkClick r:id="rId2"/>
          </p:cNvPr>
          <p:cNvSpPr>
            <a:spLocks noChangeAspect="1" noChangeArrowheads="1" noTextEdit="1"/>
          </p:cNvSpPr>
          <p:nvPr/>
        </p:nvSpPr>
        <p:spPr bwMode="auto">
          <a:xfrm>
            <a:off x="4911989" y="5827888"/>
            <a:ext cx="2368026" cy="500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7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4899275" y="823248"/>
            <a:ext cx="2393454" cy="365535"/>
            <a:chOff x="3712598" y="617435"/>
            <a:chExt cx="1795091" cy="274151"/>
          </a:xfrm>
        </p:grpSpPr>
        <p:sp>
          <p:nvSpPr>
            <p:cNvPr id="97" name="Freeform 7"/>
            <p:cNvSpPr>
              <a:spLocks/>
            </p:cNvSpPr>
            <p:nvPr/>
          </p:nvSpPr>
          <p:spPr bwMode="auto">
            <a:xfrm>
              <a:off x="3712598" y="636506"/>
              <a:ext cx="688952" cy="240776"/>
            </a:xfrm>
            <a:custGeom>
              <a:avLst/>
              <a:gdLst>
                <a:gd name="T0" fmla="*/ 0 w 578"/>
                <a:gd name="T1" fmla="*/ 202 h 202"/>
                <a:gd name="T2" fmla="*/ 164 w 578"/>
                <a:gd name="T3" fmla="*/ 202 h 202"/>
                <a:gd name="T4" fmla="*/ 198 w 578"/>
                <a:gd name="T5" fmla="*/ 122 h 202"/>
                <a:gd name="T6" fmla="*/ 358 w 578"/>
                <a:gd name="T7" fmla="*/ 122 h 202"/>
                <a:gd name="T8" fmla="*/ 322 w 578"/>
                <a:gd name="T9" fmla="*/ 202 h 202"/>
                <a:gd name="T10" fmla="*/ 488 w 578"/>
                <a:gd name="T11" fmla="*/ 202 h 202"/>
                <a:gd name="T12" fmla="*/ 578 w 578"/>
                <a:gd name="T13" fmla="*/ 0 h 202"/>
                <a:gd name="T14" fmla="*/ 412 w 578"/>
                <a:gd name="T15" fmla="*/ 0 h 202"/>
                <a:gd name="T16" fmla="*/ 382 w 578"/>
                <a:gd name="T17" fmla="*/ 68 h 202"/>
                <a:gd name="T18" fmla="*/ 222 w 578"/>
                <a:gd name="T19" fmla="*/ 68 h 202"/>
                <a:gd name="T20" fmla="*/ 252 w 578"/>
                <a:gd name="T21" fmla="*/ 0 h 202"/>
                <a:gd name="T22" fmla="*/ 90 w 578"/>
                <a:gd name="T23" fmla="*/ 0 h 202"/>
                <a:gd name="T24" fmla="*/ 0 w 578"/>
                <a:gd name="T2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8" h="202">
                  <a:moveTo>
                    <a:pt x="0" y="202"/>
                  </a:moveTo>
                  <a:lnTo>
                    <a:pt x="164" y="202"/>
                  </a:lnTo>
                  <a:lnTo>
                    <a:pt x="198" y="122"/>
                  </a:lnTo>
                  <a:lnTo>
                    <a:pt x="358" y="122"/>
                  </a:lnTo>
                  <a:lnTo>
                    <a:pt x="322" y="202"/>
                  </a:lnTo>
                  <a:lnTo>
                    <a:pt x="488" y="202"/>
                  </a:lnTo>
                  <a:lnTo>
                    <a:pt x="578" y="0"/>
                  </a:lnTo>
                  <a:lnTo>
                    <a:pt x="412" y="0"/>
                  </a:lnTo>
                  <a:lnTo>
                    <a:pt x="382" y="68"/>
                  </a:lnTo>
                  <a:lnTo>
                    <a:pt x="222" y="68"/>
                  </a:lnTo>
                  <a:lnTo>
                    <a:pt x="252" y="0"/>
                  </a:lnTo>
                  <a:lnTo>
                    <a:pt x="90" y="0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98" name="Freeform 8"/>
            <p:cNvSpPr>
              <a:spLocks/>
            </p:cNvSpPr>
            <p:nvPr/>
          </p:nvSpPr>
          <p:spPr bwMode="auto">
            <a:xfrm>
              <a:off x="4368175" y="617435"/>
              <a:ext cx="650810" cy="274151"/>
            </a:xfrm>
            <a:custGeom>
              <a:avLst/>
              <a:gdLst>
                <a:gd name="T0" fmla="*/ 195 w 273"/>
                <a:gd name="T1" fmla="*/ 43 h 115"/>
                <a:gd name="T2" fmla="*/ 273 w 273"/>
                <a:gd name="T3" fmla="*/ 43 h 115"/>
                <a:gd name="T4" fmla="*/ 223 w 273"/>
                <a:gd name="T5" fmla="*/ 9 h 115"/>
                <a:gd name="T6" fmla="*/ 42 w 273"/>
                <a:gd name="T7" fmla="*/ 31 h 115"/>
                <a:gd name="T8" fmla="*/ 38 w 273"/>
                <a:gd name="T9" fmla="*/ 101 h 115"/>
                <a:gd name="T10" fmla="*/ 188 w 273"/>
                <a:gd name="T11" fmla="*/ 107 h 115"/>
                <a:gd name="T12" fmla="*/ 257 w 273"/>
                <a:gd name="T13" fmla="*/ 76 h 115"/>
                <a:gd name="T14" fmla="*/ 178 w 273"/>
                <a:gd name="T15" fmla="*/ 76 h 115"/>
                <a:gd name="T16" fmla="*/ 139 w 273"/>
                <a:gd name="T17" fmla="*/ 88 h 115"/>
                <a:gd name="T18" fmla="*/ 97 w 273"/>
                <a:gd name="T19" fmla="*/ 59 h 115"/>
                <a:gd name="T20" fmla="*/ 154 w 273"/>
                <a:gd name="T21" fmla="*/ 30 h 115"/>
                <a:gd name="T22" fmla="*/ 195 w 273"/>
                <a:gd name="T23" fmla="*/ 4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3" h="115">
                  <a:moveTo>
                    <a:pt x="195" y="43"/>
                  </a:moveTo>
                  <a:cubicBezTo>
                    <a:pt x="273" y="43"/>
                    <a:pt x="273" y="43"/>
                    <a:pt x="273" y="43"/>
                  </a:cubicBezTo>
                  <a:cubicBezTo>
                    <a:pt x="272" y="26"/>
                    <a:pt x="256" y="14"/>
                    <a:pt x="223" y="9"/>
                  </a:cubicBezTo>
                  <a:cubicBezTo>
                    <a:pt x="160" y="0"/>
                    <a:pt x="91" y="4"/>
                    <a:pt x="42" y="31"/>
                  </a:cubicBezTo>
                  <a:cubicBezTo>
                    <a:pt x="3" y="53"/>
                    <a:pt x="0" y="85"/>
                    <a:pt x="38" y="101"/>
                  </a:cubicBezTo>
                  <a:cubicBezTo>
                    <a:pt x="71" y="114"/>
                    <a:pt x="139" y="115"/>
                    <a:pt x="188" y="107"/>
                  </a:cubicBezTo>
                  <a:cubicBezTo>
                    <a:pt x="219" y="102"/>
                    <a:pt x="244" y="91"/>
                    <a:pt x="257" y="76"/>
                  </a:cubicBezTo>
                  <a:cubicBezTo>
                    <a:pt x="178" y="76"/>
                    <a:pt x="178" y="76"/>
                    <a:pt x="178" y="76"/>
                  </a:cubicBezTo>
                  <a:cubicBezTo>
                    <a:pt x="168" y="84"/>
                    <a:pt x="155" y="88"/>
                    <a:pt x="139" y="88"/>
                  </a:cubicBezTo>
                  <a:cubicBezTo>
                    <a:pt x="95" y="88"/>
                    <a:pt x="89" y="75"/>
                    <a:pt x="97" y="59"/>
                  </a:cubicBezTo>
                  <a:cubicBezTo>
                    <a:pt x="106" y="41"/>
                    <a:pt x="125" y="31"/>
                    <a:pt x="154" y="30"/>
                  </a:cubicBezTo>
                  <a:cubicBezTo>
                    <a:pt x="178" y="30"/>
                    <a:pt x="189" y="35"/>
                    <a:pt x="195" y="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99" name="Freeform 9"/>
            <p:cNvSpPr>
              <a:spLocks/>
            </p:cNvSpPr>
            <p:nvPr/>
          </p:nvSpPr>
          <p:spPr bwMode="auto">
            <a:xfrm>
              <a:off x="5004682" y="636506"/>
              <a:ext cx="503007" cy="240776"/>
            </a:xfrm>
            <a:custGeom>
              <a:avLst/>
              <a:gdLst>
                <a:gd name="T0" fmla="*/ 258 w 422"/>
                <a:gd name="T1" fmla="*/ 0 h 202"/>
                <a:gd name="T2" fmla="*/ 190 w 422"/>
                <a:gd name="T3" fmla="*/ 154 h 202"/>
                <a:gd name="T4" fmla="*/ 422 w 422"/>
                <a:gd name="T5" fmla="*/ 154 h 202"/>
                <a:gd name="T6" fmla="*/ 400 w 422"/>
                <a:gd name="T7" fmla="*/ 202 h 202"/>
                <a:gd name="T8" fmla="*/ 0 w 422"/>
                <a:gd name="T9" fmla="*/ 202 h 202"/>
                <a:gd name="T10" fmla="*/ 90 w 422"/>
                <a:gd name="T11" fmla="*/ 0 h 202"/>
                <a:gd name="T12" fmla="*/ 258 w 422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202">
                  <a:moveTo>
                    <a:pt x="258" y="0"/>
                  </a:moveTo>
                  <a:lnTo>
                    <a:pt x="190" y="154"/>
                  </a:lnTo>
                  <a:lnTo>
                    <a:pt x="422" y="154"/>
                  </a:lnTo>
                  <a:lnTo>
                    <a:pt x="400" y="202"/>
                  </a:lnTo>
                  <a:lnTo>
                    <a:pt x="0" y="202"/>
                  </a:lnTo>
                  <a:lnTo>
                    <a:pt x="90" y="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3616727" y="2644563"/>
            <a:ext cx="4958550" cy="1061639"/>
            <a:chOff x="2697049" y="1983421"/>
            <a:chExt cx="3718913" cy="796229"/>
          </a:xfrm>
        </p:grpSpPr>
        <p:sp>
          <p:nvSpPr>
            <p:cNvPr id="101" name="Freeform 51"/>
            <p:cNvSpPr>
              <a:spLocks noEditPoints="1"/>
            </p:cNvSpPr>
            <p:nvPr/>
          </p:nvSpPr>
          <p:spPr bwMode="auto">
            <a:xfrm>
              <a:off x="3412224" y="2588936"/>
              <a:ext cx="83437" cy="112044"/>
            </a:xfrm>
            <a:custGeom>
              <a:avLst/>
              <a:gdLst>
                <a:gd name="T0" fmla="*/ 19 w 35"/>
                <a:gd name="T1" fmla="*/ 0 h 47"/>
                <a:gd name="T2" fmla="*/ 32 w 35"/>
                <a:gd name="T3" fmla="*/ 12 h 47"/>
                <a:gd name="T4" fmla="*/ 25 w 35"/>
                <a:gd name="T5" fmla="*/ 21 h 47"/>
                <a:gd name="T6" fmla="*/ 25 w 35"/>
                <a:gd name="T7" fmla="*/ 21 h 47"/>
                <a:gd name="T8" fmla="*/ 35 w 35"/>
                <a:gd name="T9" fmla="*/ 33 h 47"/>
                <a:gd name="T10" fmla="*/ 19 w 35"/>
                <a:gd name="T11" fmla="*/ 47 h 47"/>
                <a:gd name="T12" fmla="*/ 0 w 35"/>
                <a:gd name="T13" fmla="*/ 47 h 47"/>
                <a:gd name="T14" fmla="*/ 0 w 35"/>
                <a:gd name="T15" fmla="*/ 0 h 47"/>
                <a:gd name="T16" fmla="*/ 19 w 35"/>
                <a:gd name="T17" fmla="*/ 0 h 47"/>
                <a:gd name="T18" fmla="*/ 17 w 35"/>
                <a:gd name="T19" fmla="*/ 19 h 47"/>
                <a:gd name="T20" fmla="*/ 25 w 35"/>
                <a:gd name="T21" fmla="*/ 13 h 47"/>
                <a:gd name="T22" fmla="*/ 17 w 35"/>
                <a:gd name="T23" fmla="*/ 6 h 47"/>
                <a:gd name="T24" fmla="*/ 8 w 35"/>
                <a:gd name="T25" fmla="*/ 6 h 47"/>
                <a:gd name="T26" fmla="*/ 8 w 35"/>
                <a:gd name="T27" fmla="*/ 19 h 47"/>
                <a:gd name="T28" fmla="*/ 17 w 35"/>
                <a:gd name="T29" fmla="*/ 19 h 47"/>
                <a:gd name="T30" fmla="*/ 19 w 35"/>
                <a:gd name="T31" fmla="*/ 41 h 47"/>
                <a:gd name="T32" fmla="*/ 28 w 35"/>
                <a:gd name="T33" fmla="*/ 33 h 47"/>
                <a:gd name="T34" fmla="*/ 19 w 35"/>
                <a:gd name="T35" fmla="*/ 25 h 47"/>
                <a:gd name="T36" fmla="*/ 8 w 35"/>
                <a:gd name="T37" fmla="*/ 25 h 47"/>
                <a:gd name="T38" fmla="*/ 8 w 35"/>
                <a:gd name="T39" fmla="*/ 41 h 47"/>
                <a:gd name="T40" fmla="*/ 19 w 35"/>
                <a:gd name="T41" fmla="*/ 4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47">
                  <a:moveTo>
                    <a:pt x="19" y="0"/>
                  </a:moveTo>
                  <a:cubicBezTo>
                    <a:pt x="27" y="0"/>
                    <a:pt x="32" y="5"/>
                    <a:pt x="32" y="12"/>
                  </a:cubicBezTo>
                  <a:cubicBezTo>
                    <a:pt x="32" y="16"/>
                    <a:pt x="29" y="20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30" y="22"/>
                    <a:pt x="35" y="27"/>
                    <a:pt x="35" y="33"/>
                  </a:cubicBezTo>
                  <a:cubicBezTo>
                    <a:pt x="35" y="41"/>
                    <a:pt x="30" y="47"/>
                    <a:pt x="1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" y="0"/>
                  </a:lnTo>
                  <a:close/>
                  <a:moveTo>
                    <a:pt x="17" y="19"/>
                  </a:moveTo>
                  <a:cubicBezTo>
                    <a:pt x="22" y="19"/>
                    <a:pt x="25" y="16"/>
                    <a:pt x="25" y="13"/>
                  </a:cubicBezTo>
                  <a:cubicBezTo>
                    <a:pt x="25" y="9"/>
                    <a:pt x="22" y="6"/>
                    <a:pt x="1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19"/>
                    <a:pt x="8" y="19"/>
                    <a:pt x="8" y="19"/>
                  </a:cubicBezTo>
                  <a:lnTo>
                    <a:pt x="17" y="19"/>
                  </a:lnTo>
                  <a:close/>
                  <a:moveTo>
                    <a:pt x="19" y="41"/>
                  </a:moveTo>
                  <a:cubicBezTo>
                    <a:pt x="24" y="41"/>
                    <a:pt x="28" y="37"/>
                    <a:pt x="28" y="33"/>
                  </a:cubicBezTo>
                  <a:cubicBezTo>
                    <a:pt x="28" y="28"/>
                    <a:pt x="24" y="25"/>
                    <a:pt x="19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41"/>
                    <a:pt x="8" y="41"/>
                    <a:pt x="8" y="41"/>
                  </a:cubicBezTo>
                  <a:lnTo>
                    <a:pt x="19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02" name="Freeform 52"/>
            <p:cNvSpPr>
              <a:spLocks/>
            </p:cNvSpPr>
            <p:nvPr/>
          </p:nvSpPr>
          <p:spPr bwMode="auto">
            <a:xfrm>
              <a:off x="3521884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03" name="Freeform 53"/>
            <p:cNvSpPr>
              <a:spLocks/>
            </p:cNvSpPr>
            <p:nvPr/>
          </p:nvSpPr>
          <p:spPr bwMode="auto">
            <a:xfrm>
              <a:off x="3619625" y="2588936"/>
              <a:ext cx="102508" cy="112044"/>
            </a:xfrm>
            <a:custGeom>
              <a:avLst/>
              <a:gdLst>
                <a:gd name="T0" fmla="*/ 43 w 43"/>
                <a:gd name="T1" fmla="*/ 0 h 47"/>
                <a:gd name="T2" fmla="*/ 25 w 43"/>
                <a:gd name="T3" fmla="*/ 25 h 47"/>
                <a:gd name="T4" fmla="*/ 25 w 43"/>
                <a:gd name="T5" fmla="*/ 47 h 47"/>
                <a:gd name="T6" fmla="*/ 18 w 43"/>
                <a:gd name="T7" fmla="*/ 47 h 47"/>
                <a:gd name="T8" fmla="*/ 18 w 43"/>
                <a:gd name="T9" fmla="*/ 25 h 47"/>
                <a:gd name="T10" fmla="*/ 0 w 43"/>
                <a:gd name="T11" fmla="*/ 0 h 47"/>
                <a:gd name="T12" fmla="*/ 8 w 43"/>
                <a:gd name="T13" fmla="*/ 0 h 47"/>
                <a:gd name="T14" fmla="*/ 19 w 43"/>
                <a:gd name="T15" fmla="*/ 14 h 47"/>
                <a:gd name="T16" fmla="*/ 21 w 43"/>
                <a:gd name="T17" fmla="*/ 18 h 47"/>
                <a:gd name="T18" fmla="*/ 22 w 43"/>
                <a:gd name="T19" fmla="*/ 18 h 47"/>
                <a:gd name="T20" fmla="*/ 24 w 43"/>
                <a:gd name="T21" fmla="*/ 14 h 47"/>
                <a:gd name="T22" fmla="*/ 35 w 43"/>
                <a:gd name="T23" fmla="*/ 0 h 47"/>
                <a:gd name="T24" fmla="*/ 43 w 43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6"/>
                    <a:pt x="21" y="18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3" y="16"/>
                    <a:pt x="24" y="14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04" name="Freeform 54"/>
            <p:cNvSpPr>
              <a:spLocks noEditPoints="1"/>
            </p:cNvSpPr>
            <p:nvPr/>
          </p:nvSpPr>
          <p:spPr bwMode="auto">
            <a:xfrm>
              <a:off x="3726901" y="2586552"/>
              <a:ext cx="114428" cy="116812"/>
            </a:xfrm>
            <a:custGeom>
              <a:avLst/>
              <a:gdLst>
                <a:gd name="T0" fmla="*/ 24 w 48"/>
                <a:gd name="T1" fmla="*/ 0 h 49"/>
                <a:gd name="T2" fmla="*/ 48 w 48"/>
                <a:gd name="T3" fmla="*/ 24 h 49"/>
                <a:gd name="T4" fmla="*/ 24 w 48"/>
                <a:gd name="T5" fmla="*/ 49 h 49"/>
                <a:gd name="T6" fmla="*/ 0 w 48"/>
                <a:gd name="T7" fmla="*/ 24 h 49"/>
                <a:gd name="T8" fmla="*/ 24 w 48"/>
                <a:gd name="T9" fmla="*/ 0 h 49"/>
                <a:gd name="T10" fmla="*/ 24 w 48"/>
                <a:gd name="T11" fmla="*/ 41 h 49"/>
                <a:gd name="T12" fmla="*/ 41 w 48"/>
                <a:gd name="T13" fmla="*/ 24 h 49"/>
                <a:gd name="T14" fmla="*/ 24 w 48"/>
                <a:gd name="T15" fmla="*/ 7 h 49"/>
                <a:gd name="T16" fmla="*/ 7 w 48"/>
                <a:gd name="T17" fmla="*/ 24 h 49"/>
                <a:gd name="T18" fmla="*/ 24 w 48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cubicBezTo>
                    <a:pt x="37" y="0"/>
                    <a:pt x="48" y="10"/>
                    <a:pt x="48" y="24"/>
                  </a:cubicBezTo>
                  <a:cubicBezTo>
                    <a:pt x="48" y="39"/>
                    <a:pt x="37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05" name="Freeform 55"/>
            <p:cNvSpPr>
              <a:spLocks/>
            </p:cNvSpPr>
            <p:nvPr/>
          </p:nvSpPr>
          <p:spPr bwMode="auto">
            <a:xfrm>
              <a:off x="3867553" y="2588936"/>
              <a:ext cx="92973" cy="112044"/>
            </a:xfrm>
            <a:custGeom>
              <a:avLst/>
              <a:gdLst>
                <a:gd name="T0" fmla="*/ 39 w 39"/>
                <a:gd name="T1" fmla="*/ 0 h 47"/>
                <a:gd name="T2" fmla="*/ 39 w 39"/>
                <a:gd name="T3" fmla="*/ 47 h 47"/>
                <a:gd name="T4" fmla="*/ 32 w 39"/>
                <a:gd name="T5" fmla="*/ 47 h 47"/>
                <a:gd name="T6" fmla="*/ 15 w 39"/>
                <a:gd name="T7" fmla="*/ 24 h 47"/>
                <a:gd name="T8" fmla="*/ 7 w 39"/>
                <a:gd name="T9" fmla="*/ 12 h 47"/>
                <a:gd name="T10" fmla="*/ 7 w 39"/>
                <a:gd name="T11" fmla="*/ 12 h 47"/>
                <a:gd name="T12" fmla="*/ 7 w 39"/>
                <a:gd name="T13" fmla="*/ 27 h 47"/>
                <a:gd name="T14" fmla="*/ 7 w 39"/>
                <a:gd name="T15" fmla="*/ 47 h 47"/>
                <a:gd name="T16" fmla="*/ 0 w 39"/>
                <a:gd name="T17" fmla="*/ 47 h 47"/>
                <a:gd name="T18" fmla="*/ 0 w 39"/>
                <a:gd name="T19" fmla="*/ 0 h 47"/>
                <a:gd name="T20" fmla="*/ 7 w 39"/>
                <a:gd name="T21" fmla="*/ 0 h 47"/>
                <a:gd name="T22" fmla="*/ 24 w 39"/>
                <a:gd name="T23" fmla="*/ 23 h 47"/>
                <a:gd name="T24" fmla="*/ 32 w 39"/>
                <a:gd name="T25" fmla="*/ 34 h 47"/>
                <a:gd name="T26" fmla="*/ 32 w 39"/>
                <a:gd name="T27" fmla="*/ 34 h 47"/>
                <a:gd name="T28" fmla="*/ 32 w 39"/>
                <a:gd name="T29" fmla="*/ 20 h 47"/>
                <a:gd name="T30" fmla="*/ 32 w 39"/>
                <a:gd name="T31" fmla="*/ 0 h 47"/>
                <a:gd name="T32" fmla="*/ 39 w 39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47">
                  <a:moveTo>
                    <a:pt x="39" y="0"/>
                  </a:moveTo>
                  <a:cubicBezTo>
                    <a:pt x="39" y="47"/>
                    <a:pt x="39" y="47"/>
                    <a:pt x="39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1" y="18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9"/>
                    <a:pt x="7" y="2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7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06" name="Freeform 56"/>
            <p:cNvSpPr>
              <a:spLocks noEditPoints="1"/>
            </p:cNvSpPr>
            <p:nvPr/>
          </p:nvSpPr>
          <p:spPr bwMode="auto">
            <a:xfrm>
              <a:off x="3996284" y="2588936"/>
              <a:ext cx="104892" cy="112044"/>
            </a:xfrm>
            <a:custGeom>
              <a:avLst/>
              <a:gdLst>
                <a:gd name="T0" fmla="*/ 20 w 44"/>
                <a:gd name="T1" fmla="*/ 0 h 47"/>
                <a:gd name="T2" fmla="*/ 44 w 44"/>
                <a:gd name="T3" fmla="*/ 24 h 47"/>
                <a:gd name="T4" fmla="*/ 20 w 44"/>
                <a:gd name="T5" fmla="*/ 47 h 47"/>
                <a:gd name="T6" fmla="*/ 0 w 44"/>
                <a:gd name="T7" fmla="*/ 47 h 47"/>
                <a:gd name="T8" fmla="*/ 0 w 44"/>
                <a:gd name="T9" fmla="*/ 0 h 47"/>
                <a:gd name="T10" fmla="*/ 20 w 44"/>
                <a:gd name="T11" fmla="*/ 0 h 47"/>
                <a:gd name="T12" fmla="*/ 20 w 44"/>
                <a:gd name="T13" fmla="*/ 40 h 47"/>
                <a:gd name="T14" fmla="*/ 36 w 44"/>
                <a:gd name="T15" fmla="*/ 24 h 47"/>
                <a:gd name="T16" fmla="*/ 20 w 44"/>
                <a:gd name="T17" fmla="*/ 7 h 47"/>
                <a:gd name="T18" fmla="*/ 7 w 44"/>
                <a:gd name="T19" fmla="*/ 7 h 47"/>
                <a:gd name="T20" fmla="*/ 7 w 44"/>
                <a:gd name="T21" fmla="*/ 40 h 47"/>
                <a:gd name="T22" fmla="*/ 20 w 44"/>
                <a:gd name="T23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47">
                  <a:moveTo>
                    <a:pt x="20" y="0"/>
                  </a:moveTo>
                  <a:cubicBezTo>
                    <a:pt x="33" y="0"/>
                    <a:pt x="44" y="10"/>
                    <a:pt x="44" y="24"/>
                  </a:cubicBezTo>
                  <a:cubicBezTo>
                    <a:pt x="44" y="38"/>
                    <a:pt x="33" y="47"/>
                    <a:pt x="2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" y="0"/>
                  </a:lnTo>
                  <a:close/>
                  <a:moveTo>
                    <a:pt x="20" y="40"/>
                  </a:moveTo>
                  <a:cubicBezTo>
                    <a:pt x="29" y="40"/>
                    <a:pt x="36" y="34"/>
                    <a:pt x="36" y="24"/>
                  </a:cubicBezTo>
                  <a:cubicBezTo>
                    <a:pt x="36" y="13"/>
                    <a:pt x="29" y="7"/>
                    <a:pt x="20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0"/>
                    <a:pt x="7" y="40"/>
                    <a:pt x="7" y="40"/>
                  </a:cubicBezTo>
                  <a:lnTo>
                    <a:pt x="20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07" name="Freeform 57"/>
            <p:cNvSpPr>
              <a:spLocks/>
            </p:cNvSpPr>
            <p:nvPr/>
          </p:nvSpPr>
          <p:spPr bwMode="auto">
            <a:xfrm>
              <a:off x="4163158" y="2588936"/>
              <a:ext cx="88205" cy="112044"/>
            </a:xfrm>
            <a:custGeom>
              <a:avLst/>
              <a:gdLst>
                <a:gd name="T0" fmla="*/ 74 w 74"/>
                <a:gd name="T1" fmla="*/ 0 h 94"/>
                <a:gd name="T2" fmla="*/ 74 w 74"/>
                <a:gd name="T3" fmla="*/ 14 h 94"/>
                <a:gd name="T4" fmla="*/ 44 w 74"/>
                <a:gd name="T5" fmla="*/ 14 h 94"/>
                <a:gd name="T6" fmla="*/ 44 w 74"/>
                <a:gd name="T7" fmla="*/ 94 h 94"/>
                <a:gd name="T8" fmla="*/ 30 w 74"/>
                <a:gd name="T9" fmla="*/ 94 h 94"/>
                <a:gd name="T10" fmla="*/ 30 w 74"/>
                <a:gd name="T11" fmla="*/ 14 h 94"/>
                <a:gd name="T12" fmla="*/ 0 w 74"/>
                <a:gd name="T13" fmla="*/ 14 h 94"/>
                <a:gd name="T14" fmla="*/ 0 w 74"/>
                <a:gd name="T15" fmla="*/ 0 h 94"/>
                <a:gd name="T16" fmla="*/ 74 w 74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94">
                  <a:moveTo>
                    <a:pt x="74" y="0"/>
                  </a:moveTo>
                  <a:lnTo>
                    <a:pt x="74" y="14"/>
                  </a:lnTo>
                  <a:lnTo>
                    <a:pt x="44" y="14"/>
                  </a:lnTo>
                  <a:lnTo>
                    <a:pt x="44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08" name="Freeform 58"/>
            <p:cNvSpPr>
              <a:spLocks/>
            </p:cNvSpPr>
            <p:nvPr/>
          </p:nvSpPr>
          <p:spPr bwMode="auto">
            <a:xfrm>
              <a:off x="4275203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94 h 94"/>
                <a:gd name="T4" fmla="*/ 60 w 76"/>
                <a:gd name="T5" fmla="*/ 94 h 94"/>
                <a:gd name="T6" fmla="*/ 60 w 76"/>
                <a:gd name="T7" fmla="*/ 52 h 94"/>
                <a:gd name="T8" fmla="*/ 16 w 76"/>
                <a:gd name="T9" fmla="*/ 52 h 94"/>
                <a:gd name="T10" fmla="*/ 16 w 76"/>
                <a:gd name="T11" fmla="*/ 94 h 94"/>
                <a:gd name="T12" fmla="*/ 0 w 76"/>
                <a:gd name="T13" fmla="*/ 94 h 94"/>
                <a:gd name="T14" fmla="*/ 0 w 76"/>
                <a:gd name="T15" fmla="*/ 0 h 94"/>
                <a:gd name="T16" fmla="*/ 16 w 76"/>
                <a:gd name="T17" fmla="*/ 0 h 94"/>
                <a:gd name="T18" fmla="*/ 16 w 76"/>
                <a:gd name="T19" fmla="*/ 38 h 94"/>
                <a:gd name="T20" fmla="*/ 60 w 76"/>
                <a:gd name="T21" fmla="*/ 38 h 94"/>
                <a:gd name="T22" fmla="*/ 60 w 76"/>
                <a:gd name="T23" fmla="*/ 0 h 94"/>
                <a:gd name="T24" fmla="*/ 76 w 7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94"/>
                  </a:lnTo>
                  <a:lnTo>
                    <a:pt x="60" y="94"/>
                  </a:lnTo>
                  <a:lnTo>
                    <a:pt x="60" y="52"/>
                  </a:lnTo>
                  <a:lnTo>
                    <a:pt x="16" y="52"/>
                  </a:lnTo>
                  <a:lnTo>
                    <a:pt x="1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38"/>
                  </a:lnTo>
                  <a:lnTo>
                    <a:pt x="60" y="38"/>
                  </a:lnTo>
                  <a:lnTo>
                    <a:pt x="6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09" name="Freeform 59"/>
            <p:cNvSpPr>
              <a:spLocks/>
            </p:cNvSpPr>
            <p:nvPr/>
          </p:nvSpPr>
          <p:spPr bwMode="auto">
            <a:xfrm>
              <a:off x="4399166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10" name="Freeform 60"/>
            <p:cNvSpPr>
              <a:spLocks/>
            </p:cNvSpPr>
            <p:nvPr/>
          </p:nvSpPr>
          <p:spPr bwMode="auto">
            <a:xfrm>
              <a:off x="4546969" y="2586552"/>
              <a:ext cx="109660" cy="116812"/>
            </a:xfrm>
            <a:custGeom>
              <a:avLst/>
              <a:gdLst>
                <a:gd name="T0" fmla="*/ 38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9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8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8" y="14"/>
                  </a:moveTo>
                  <a:cubicBezTo>
                    <a:pt x="35" y="10"/>
                    <a:pt x="30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5" y="41"/>
                    <a:pt x="24" y="41"/>
                  </a:cubicBezTo>
                  <a:cubicBezTo>
                    <a:pt x="30" y="41"/>
                    <a:pt x="36" y="38"/>
                    <a:pt x="39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4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8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11" name="Freeform 61"/>
            <p:cNvSpPr>
              <a:spLocks noEditPoints="1"/>
            </p:cNvSpPr>
            <p:nvPr/>
          </p:nvSpPr>
          <p:spPr bwMode="auto">
            <a:xfrm>
              <a:off x="4673317" y="2586552"/>
              <a:ext cx="116812" cy="116812"/>
            </a:xfrm>
            <a:custGeom>
              <a:avLst/>
              <a:gdLst>
                <a:gd name="T0" fmla="*/ 24 w 49"/>
                <a:gd name="T1" fmla="*/ 0 h 49"/>
                <a:gd name="T2" fmla="*/ 49 w 49"/>
                <a:gd name="T3" fmla="*/ 24 h 49"/>
                <a:gd name="T4" fmla="*/ 24 w 49"/>
                <a:gd name="T5" fmla="*/ 49 h 49"/>
                <a:gd name="T6" fmla="*/ 0 w 49"/>
                <a:gd name="T7" fmla="*/ 24 h 49"/>
                <a:gd name="T8" fmla="*/ 24 w 49"/>
                <a:gd name="T9" fmla="*/ 0 h 49"/>
                <a:gd name="T10" fmla="*/ 24 w 49"/>
                <a:gd name="T11" fmla="*/ 41 h 49"/>
                <a:gd name="T12" fmla="*/ 41 w 49"/>
                <a:gd name="T13" fmla="*/ 24 h 49"/>
                <a:gd name="T14" fmla="*/ 24 w 49"/>
                <a:gd name="T15" fmla="*/ 7 h 49"/>
                <a:gd name="T16" fmla="*/ 8 w 49"/>
                <a:gd name="T17" fmla="*/ 24 h 49"/>
                <a:gd name="T18" fmla="*/ 24 w 49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9">
                  <a:moveTo>
                    <a:pt x="24" y="0"/>
                  </a:moveTo>
                  <a:cubicBezTo>
                    <a:pt x="38" y="0"/>
                    <a:pt x="49" y="10"/>
                    <a:pt x="49" y="24"/>
                  </a:cubicBezTo>
                  <a:cubicBezTo>
                    <a:pt x="49" y="39"/>
                    <a:pt x="38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5" y="7"/>
                    <a:pt x="8" y="14"/>
                    <a:pt x="8" y="24"/>
                  </a:cubicBezTo>
                  <a:cubicBezTo>
                    <a:pt x="8" y="35"/>
                    <a:pt x="15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12" name="Freeform 62"/>
            <p:cNvSpPr>
              <a:spLocks/>
            </p:cNvSpPr>
            <p:nvPr/>
          </p:nvSpPr>
          <p:spPr bwMode="auto">
            <a:xfrm>
              <a:off x="4813968" y="2588936"/>
              <a:ext cx="95357" cy="112044"/>
            </a:xfrm>
            <a:custGeom>
              <a:avLst/>
              <a:gdLst>
                <a:gd name="T0" fmla="*/ 40 w 40"/>
                <a:gd name="T1" fmla="*/ 0 h 47"/>
                <a:gd name="T2" fmla="*/ 40 w 40"/>
                <a:gd name="T3" fmla="*/ 47 h 47"/>
                <a:gd name="T4" fmla="*/ 33 w 40"/>
                <a:gd name="T5" fmla="*/ 47 h 47"/>
                <a:gd name="T6" fmla="*/ 16 w 40"/>
                <a:gd name="T7" fmla="*/ 24 h 47"/>
                <a:gd name="T8" fmla="*/ 8 w 40"/>
                <a:gd name="T9" fmla="*/ 12 h 47"/>
                <a:gd name="T10" fmla="*/ 7 w 40"/>
                <a:gd name="T11" fmla="*/ 12 h 47"/>
                <a:gd name="T12" fmla="*/ 8 w 40"/>
                <a:gd name="T13" fmla="*/ 27 h 47"/>
                <a:gd name="T14" fmla="*/ 8 w 40"/>
                <a:gd name="T15" fmla="*/ 47 h 47"/>
                <a:gd name="T16" fmla="*/ 0 w 40"/>
                <a:gd name="T17" fmla="*/ 47 h 47"/>
                <a:gd name="T18" fmla="*/ 0 w 40"/>
                <a:gd name="T19" fmla="*/ 0 h 47"/>
                <a:gd name="T20" fmla="*/ 7 w 40"/>
                <a:gd name="T21" fmla="*/ 0 h 47"/>
                <a:gd name="T22" fmla="*/ 24 w 40"/>
                <a:gd name="T23" fmla="*/ 23 h 47"/>
                <a:gd name="T24" fmla="*/ 32 w 40"/>
                <a:gd name="T25" fmla="*/ 34 h 47"/>
                <a:gd name="T26" fmla="*/ 32 w 40"/>
                <a:gd name="T27" fmla="*/ 34 h 47"/>
                <a:gd name="T28" fmla="*/ 32 w 40"/>
                <a:gd name="T29" fmla="*/ 20 h 47"/>
                <a:gd name="T30" fmla="*/ 32 w 40"/>
                <a:gd name="T31" fmla="*/ 0 h 47"/>
                <a:gd name="T32" fmla="*/ 40 w 40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47">
                  <a:moveTo>
                    <a:pt x="40" y="0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2" y="18"/>
                    <a:pt x="8" y="12"/>
                    <a:pt x="8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8" y="19"/>
                    <a:pt x="8" y="2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8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13" name="Freeform 63"/>
            <p:cNvSpPr>
              <a:spLocks/>
            </p:cNvSpPr>
            <p:nvPr/>
          </p:nvSpPr>
          <p:spPr bwMode="auto">
            <a:xfrm>
              <a:off x="4930780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2 w 76"/>
                <a:gd name="T9" fmla="*/ 94 h 94"/>
                <a:gd name="T10" fmla="*/ 32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2" y="94"/>
                  </a:lnTo>
                  <a:lnTo>
                    <a:pt x="32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14" name="Freeform 64"/>
            <p:cNvSpPr>
              <a:spLocks noEditPoints="1"/>
            </p:cNvSpPr>
            <p:nvPr/>
          </p:nvSpPr>
          <p:spPr bwMode="auto">
            <a:xfrm>
              <a:off x="5045208" y="2588936"/>
              <a:ext cx="83437" cy="112044"/>
            </a:xfrm>
            <a:custGeom>
              <a:avLst/>
              <a:gdLst>
                <a:gd name="T0" fmla="*/ 26 w 35"/>
                <a:gd name="T1" fmla="*/ 47 h 47"/>
                <a:gd name="T2" fmla="*/ 17 w 35"/>
                <a:gd name="T3" fmla="*/ 30 h 47"/>
                <a:gd name="T4" fmla="*/ 15 w 35"/>
                <a:gd name="T5" fmla="*/ 30 h 47"/>
                <a:gd name="T6" fmla="*/ 7 w 35"/>
                <a:gd name="T7" fmla="*/ 30 h 47"/>
                <a:gd name="T8" fmla="*/ 7 w 35"/>
                <a:gd name="T9" fmla="*/ 47 h 47"/>
                <a:gd name="T10" fmla="*/ 0 w 35"/>
                <a:gd name="T11" fmla="*/ 47 h 47"/>
                <a:gd name="T12" fmla="*/ 0 w 35"/>
                <a:gd name="T13" fmla="*/ 0 h 47"/>
                <a:gd name="T14" fmla="*/ 15 w 35"/>
                <a:gd name="T15" fmla="*/ 0 h 47"/>
                <a:gd name="T16" fmla="*/ 33 w 35"/>
                <a:gd name="T17" fmla="*/ 15 h 47"/>
                <a:gd name="T18" fmla="*/ 24 w 35"/>
                <a:gd name="T19" fmla="*/ 29 h 47"/>
                <a:gd name="T20" fmla="*/ 35 w 35"/>
                <a:gd name="T21" fmla="*/ 47 h 47"/>
                <a:gd name="T22" fmla="*/ 26 w 35"/>
                <a:gd name="T23" fmla="*/ 47 h 47"/>
                <a:gd name="T24" fmla="*/ 16 w 35"/>
                <a:gd name="T25" fmla="*/ 24 h 47"/>
                <a:gd name="T26" fmla="*/ 25 w 35"/>
                <a:gd name="T27" fmla="*/ 15 h 47"/>
                <a:gd name="T28" fmla="*/ 16 w 35"/>
                <a:gd name="T29" fmla="*/ 7 h 47"/>
                <a:gd name="T30" fmla="*/ 7 w 35"/>
                <a:gd name="T31" fmla="*/ 7 h 47"/>
                <a:gd name="T32" fmla="*/ 7 w 35"/>
                <a:gd name="T33" fmla="*/ 24 h 47"/>
                <a:gd name="T34" fmla="*/ 16 w 35"/>
                <a:gd name="T35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47">
                  <a:moveTo>
                    <a:pt x="26" y="47"/>
                  </a:moveTo>
                  <a:cubicBezTo>
                    <a:pt x="17" y="30"/>
                    <a:pt x="17" y="30"/>
                    <a:pt x="17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6" y="0"/>
                    <a:pt x="33" y="6"/>
                    <a:pt x="33" y="15"/>
                  </a:cubicBezTo>
                  <a:cubicBezTo>
                    <a:pt x="33" y="22"/>
                    <a:pt x="30" y="26"/>
                    <a:pt x="24" y="29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26" y="47"/>
                  </a:lnTo>
                  <a:close/>
                  <a:moveTo>
                    <a:pt x="16" y="24"/>
                  </a:moveTo>
                  <a:cubicBezTo>
                    <a:pt x="22" y="24"/>
                    <a:pt x="25" y="20"/>
                    <a:pt x="25" y="15"/>
                  </a:cubicBezTo>
                  <a:cubicBezTo>
                    <a:pt x="25" y="10"/>
                    <a:pt x="22" y="7"/>
                    <a:pt x="1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24"/>
                    <a:pt x="7" y="24"/>
                    <a:pt x="7" y="24"/>
                  </a:cubicBezTo>
                  <a:lnTo>
                    <a:pt x="16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15" name="Freeform 65"/>
            <p:cNvSpPr>
              <a:spLocks noEditPoints="1"/>
            </p:cNvSpPr>
            <p:nvPr/>
          </p:nvSpPr>
          <p:spPr bwMode="auto">
            <a:xfrm>
              <a:off x="5142949" y="2588936"/>
              <a:ext cx="109660" cy="112044"/>
            </a:xfrm>
            <a:custGeom>
              <a:avLst/>
              <a:gdLst>
                <a:gd name="T0" fmla="*/ 34 w 46"/>
                <a:gd name="T1" fmla="*/ 36 h 47"/>
                <a:gd name="T2" fmla="*/ 12 w 46"/>
                <a:gd name="T3" fmla="*/ 36 h 47"/>
                <a:gd name="T4" fmla="*/ 8 w 46"/>
                <a:gd name="T5" fmla="*/ 47 h 47"/>
                <a:gd name="T6" fmla="*/ 0 w 46"/>
                <a:gd name="T7" fmla="*/ 47 h 47"/>
                <a:gd name="T8" fmla="*/ 20 w 46"/>
                <a:gd name="T9" fmla="*/ 0 h 47"/>
                <a:gd name="T10" fmla="*/ 26 w 46"/>
                <a:gd name="T11" fmla="*/ 0 h 47"/>
                <a:gd name="T12" fmla="*/ 46 w 46"/>
                <a:gd name="T13" fmla="*/ 47 h 47"/>
                <a:gd name="T14" fmla="*/ 38 w 46"/>
                <a:gd name="T15" fmla="*/ 47 h 47"/>
                <a:gd name="T16" fmla="*/ 34 w 46"/>
                <a:gd name="T17" fmla="*/ 36 h 47"/>
                <a:gd name="T18" fmla="*/ 31 w 46"/>
                <a:gd name="T19" fmla="*/ 30 h 47"/>
                <a:gd name="T20" fmla="*/ 25 w 46"/>
                <a:gd name="T21" fmla="*/ 15 h 47"/>
                <a:gd name="T22" fmla="*/ 23 w 46"/>
                <a:gd name="T23" fmla="*/ 9 h 47"/>
                <a:gd name="T24" fmla="*/ 23 w 46"/>
                <a:gd name="T25" fmla="*/ 9 h 47"/>
                <a:gd name="T26" fmla="*/ 21 w 46"/>
                <a:gd name="T27" fmla="*/ 15 h 47"/>
                <a:gd name="T28" fmla="*/ 15 w 46"/>
                <a:gd name="T29" fmla="*/ 30 h 47"/>
                <a:gd name="T30" fmla="*/ 31 w 46"/>
                <a:gd name="T31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47">
                  <a:moveTo>
                    <a:pt x="34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8" y="47"/>
                    <a:pt x="38" y="47"/>
                    <a:pt x="38" y="47"/>
                  </a:cubicBezTo>
                  <a:lnTo>
                    <a:pt x="34" y="36"/>
                  </a:lnTo>
                  <a:close/>
                  <a:moveTo>
                    <a:pt x="31" y="30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4" y="13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2" y="13"/>
                    <a:pt x="21" y="15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31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16" name="Freeform 66"/>
            <p:cNvSpPr>
              <a:spLocks/>
            </p:cNvSpPr>
            <p:nvPr/>
          </p:nvSpPr>
          <p:spPr bwMode="auto">
            <a:xfrm>
              <a:off x="5262145" y="2586552"/>
              <a:ext cx="109660" cy="116812"/>
            </a:xfrm>
            <a:custGeom>
              <a:avLst/>
              <a:gdLst>
                <a:gd name="T0" fmla="*/ 37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8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7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7" y="14"/>
                  </a:moveTo>
                  <a:cubicBezTo>
                    <a:pt x="35" y="10"/>
                    <a:pt x="29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  <a:cubicBezTo>
                    <a:pt x="30" y="41"/>
                    <a:pt x="36" y="38"/>
                    <a:pt x="38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3" y="49"/>
                    <a:pt x="24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17" name="Freeform 67"/>
            <p:cNvSpPr>
              <a:spLocks/>
            </p:cNvSpPr>
            <p:nvPr/>
          </p:nvSpPr>
          <p:spPr bwMode="auto">
            <a:xfrm>
              <a:off x="5383725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0 w 76"/>
                <a:gd name="T9" fmla="*/ 94 h 94"/>
                <a:gd name="T10" fmla="*/ 30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18" name="Freeform 68"/>
            <p:cNvSpPr>
              <a:spLocks/>
            </p:cNvSpPr>
            <p:nvPr/>
          </p:nvSpPr>
          <p:spPr bwMode="auto">
            <a:xfrm>
              <a:off x="4444461" y="2100233"/>
              <a:ext cx="45294" cy="66750"/>
            </a:xfrm>
            <a:custGeom>
              <a:avLst/>
              <a:gdLst>
                <a:gd name="T0" fmla="*/ 17 w 19"/>
                <a:gd name="T1" fmla="*/ 13 h 28"/>
                <a:gd name="T2" fmla="*/ 5 w 19"/>
                <a:gd name="T3" fmla="*/ 9 h 28"/>
                <a:gd name="T4" fmla="*/ 8 w 19"/>
                <a:gd name="T5" fmla="*/ 25 h 28"/>
                <a:gd name="T6" fmla="*/ 13 w 19"/>
                <a:gd name="T7" fmla="*/ 26 h 28"/>
                <a:gd name="T8" fmla="*/ 14 w 19"/>
                <a:gd name="T9" fmla="*/ 21 h 28"/>
                <a:gd name="T10" fmla="*/ 17 w 19"/>
                <a:gd name="T11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8">
                  <a:moveTo>
                    <a:pt x="17" y="13"/>
                  </a:moveTo>
                  <a:cubicBezTo>
                    <a:pt x="17" y="13"/>
                    <a:pt x="12" y="0"/>
                    <a:pt x="5" y="9"/>
                  </a:cubicBezTo>
                  <a:cubicBezTo>
                    <a:pt x="5" y="9"/>
                    <a:pt x="0" y="13"/>
                    <a:pt x="8" y="25"/>
                  </a:cubicBezTo>
                  <a:cubicBezTo>
                    <a:pt x="8" y="25"/>
                    <a:pt x="10" y="28"/>
                    <a:pt x="13" y="26"/>
                  </a:cubicBezTo>
                  <a:cubicBezTo>
                    <a:pt x="13" y="26"/>
                    <a:pt x="16" y="26"/>
                    <a:pt x="14" y="21"/>
                  </a:cubicBezTo>
                  <a:cubicBezTo>
                    <a:pt x="14" y="21"/>
                    <a:pt x="19" y="21"/>
                    <a:pt x="17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19" name="Freeform 69"/>
            <p:cNvSpPr>
              <a:spLocks/>
            </p:cNvSpPr>
            <p:nvPr/>
          </p:nvSpPr>
          <p:spPr bwMode="auto">
            <a:xfrm>
              <a:off x="5884348" y="2088313"/>
              <a:ext cx="45294" cy="64366"/>
            </a:xfrm>
            <a:custGeom>
              <a:avLst/>
              <a:gdLst>
                <a:gd name="T0" fmla="*/ 16 w 19"/>
                <a:gd name="T1" fmla="*/ 12 h 27"/>
                <a:gd name="T2" fmla="*/ 4 w 19"/>
                <a:gd name="T3" fmla="*/ 8 h 27"/>
                <a:gd name="T4" fmla="*/ 8 w 19"/>
                <a:gd name="T5" fmla="*/ 24 h 27"/>
                <a:gd name="T6" fmla="*/ 12 w 19"/>
                <a:gd name="T7" fmla="*/ 26 h 27"/>
                <a:gd name="T8" fmla="*/ 14 w 19"/>
                <a:gd name="T9" fmla="*/ 21 h 27"/>
                <a:gd name="T10" fmla="*/ 16 w 19"/>
                <a:gd name="T11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7">
                  <a:moveTo>
                    <a:pt x="16" y="12"/>
                  </a:moveTo>
                  <a:cubicBezTo>
                    <a:pt x="16" y="12"/>
                    <a:pt x="12" y="0"/>
                    <a:pt x="4" y="8"/>
                  </a:cubicBezTo>
                  <a:cubicBezTo>
                    <a:pt x="4" y="8"/>
                    <a:pt x="0" y="12"/>
                    <a:pt x="8" y="24"/>
                  </a:cubicBezTo>
                  <a:cubicBezTo>
                    <a:pt x="8" y="24"/>
                    <a:pt x="10" y="27"/>
                    <a:pt x="12" y="26"/>
                  </a:cubicBezTo>
                  <a:cubicBezTo>
                    <a:pt x="12" y="26"/>
                    <a:pt x="16" y="25"/>
                    <a:pt x="14" y="21"/>
                  </a:cubicBezTo>
                  <a:cubicBezTo>
                    <a:pt x="14" y="21"/>
                    <a:pt x="19" y="20"/>
                    <a:pt x="16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0" name="Freeform 70"/>
            <p:cNvSpPr>
              <a:spLocks noEditPoints="1"/>
            </p:cNvSpPr>
            <p:nvPr/>
          </p:nvSpPr>
          <p:spPr bwMode="auto">
            <a:xfrm>
              <a:off x="2697049" y="2076393"/>
              <a:ext cx="1022701" cy="488703"/>
            </a:xfrm>
            <a:custGeom>
              <a:avLst/>
              <a:gdLst>
                <a:gd name="T0" fmla="*/ 406 w 429"/>
                <a:gd name="T1" fmla="*/ 144 h 205"/>
                <a:gd name="T2" fmla="*/ 377 w 429"/>
                <a:gd name="T3" fmla="*/ 95 h 205"/>
                <a:gd name="T4" fmla="*/ 429 w 429"/>
                <a:gd name="T5" fmla="*/ 20 h 205"/>
                <a:gd name="T6" fmla="*/ 397 w 429"/>
                <a:gd name="T7" fmla="*/ 31 h 205"/>
                <a:gd name="T8" fmla="*/ 368 w 429"/>
                <a:gd name="T9" fmla="*/ 93 h 205"/>
                <a:gd name="T10" fmla="*/ 275 w 429"/>
                <a:gd name="T11" fmla="*/ 150 h 205"/>
                <a:gd name="T12" fmla="*/ 235 w 429"/>
                <a:gd name="T13" fmla="*/ 134 h 205"/>
                <a:gd name="T14" fmla="*/ 253 w 429"/>
                <a:gd name="T15" fmla="*/ 122 h 205"/>
                <a:gd name="T16" fmla="*/ 259 w 429"/>
                <a:gd name="T17" fmla="*/ 105 h 205"/>
                <a:gd name="T18" fmla="*/ 228 w 429"/>
                <a:gd name="T19" fmla="*/ 123 h 205"/>
                <a:gd name="T20" fmla="*/ 228 w 429"/>
                <a:gd name="T21" fmla="*/ 130 h 205"/>
                <a:gd name="T22" fmla="*/ 183 w 429"/>
                <a:gd name="T23" fmla="*/ 143 h 205"/>
                <a:gd name="T24" fmla="*/ 79 w 429"/>
                <a:gd name="T25" fmla="*/ 102 h 205"/>
                <a:gd name="T26" fmla="*/ 132 w 429"/>
                <a:gd name="T27" fmla="*/ 47 h 205"/>
                <a:gd name="T28" fmla="*/ 121 w 429"/>
                <a:gd name="T29" fmla="*/ 29 h 205"/>
                <a:gd name="T30" fmla="*/ 17 w 429"/>
                <a:gd name="T31" fmla="*/ 143 h 205"/>
                <a:gd name="T32" fmla="*/ 23 w 429"/>
                <a:gd name="T33" fmla="*/ 198 h 205"/>
                <a:gd name="T34" fmla="*/ 64 w 429"/>
                <a:gd name="T35" fmla="*/ 117 h 205"/>
                <a:gd name="T36" fmla="*/ 69 w 429"/>
                <a:gd name="T37" fmla="*/ 108 h 205"/>
                <a:gd name="T38" fmla="*/ 99 w 429"/>
                <a:gd name="T39" fmla="*/ 130 h 205"/>
                <a:gd name="T40" fmla="*/ 227 w 429"/>
                <a:gd name="T41" fmla="*/ 138 h 205"/>
                <a:gd name="T42" fmla="*/ 307 w 429"/>
                <a:gd name="T43" fmla="*/ 145 h 205"/>
                <a:gd name="T44" fmla="*/ 368 w 429"/>
                <a:gd name="T45" fmla="*/ 102 h 205"/>
                <a:gd name="T46" fmla="*/ 379 w 429"/>
                <a:gd name="T47" fmla="*/ 136 h 205"/>
                <a:gd name="T48" fmla="*/ 404 w 429"/>
                <a:gd name="T49" fmla="*/ 150 h 205"/>
                <a:gd name="T50" fmla="*/ 406 w 429"/>
                <a:gd name="T51" fmla="*/ 144 h 205"/>
                <a:gd name="T52" fmla="*/ 380 w 429"/>
                <a:gd name="T53" fmla="*/ 76 h 205"/>
                <a:gd name="T54" fmla="*/ 417 w 429"/>
                <a:gd name="T55" fmla="*/ 23 h 205"/>
                <a:gd name="T56" fmla="*/ 410 w 429"/>
                <a:gd name="T57" fmla="*/ 47 h 205"/>
                <a:gd name="T58" fmla="*/ 378 w 429"/>
                <a:gd name="T59" fmla="*/ 84 h 205"/>
                <a:gd name="T60" fmla="*/ 380 w 429"/>
                <a:gd name="T61" fmla="*/ 76 h 205"/>
                <a:gd name="T62" fmla="*/ 237 w 429"/>
                <a:gd name="T63" fmla="*/ 123 h 205"/>
                <a:gd name="T64" fmla="*/ 253 w 429"/>
                <a:gd name="T65" fmla="*/ 111 h 205"/>
                <a:gd name="T66" fmla="*/ 236 w 429"/>
                <a:gd name="T67" fmla="*/ 125 h 205"/>
                <a:gd name="T68" fmla="*/ 237 w 429"/>
                <a:gd name="T69" fmla="*/ 123 h 205"/>
                <a:gd name="T70" fmla="*/ 69 w 429"/>
                <a:gd name="T71" fmla="*/ 95 h 205"/>
                <a:gd name="T72" fmla="*/ 60 w 429"/>
                <a:gd name="T73" fmla="*/ 88 h 205"/>
                <a:gd name="T74" fmla="*/ 58 w 429"/>
                <a:gd name="T75" fmla="*/ 97 h 205"/>
                <a:gd name="T76" fmla="*/ 57 w 429"/>
                <a:gd name="T77" fmla="*/ 112 h 205"/>
                <a:gd name="T78" fmla="*/ 57 w 429"/>
                <a:gd name="T79" fmla="*/ 112 h 205"/>
                <a:gd name="T80" fmla="*/ 31 w 429"/>
                <a:gd name="T81" fmla="*/ 181 h 205"/>
                <a:gd name="T82" fmla="*/ 22 w 429"/>
                <a:gd name="T83" fmla="*/ 187 h 205"/>
                <a:gd name="T84" fmla="*/ 25 w 429"/>
                <a:gd name="T85" fmla="*/ 149 h 205"/>
                <a:gd name="T86" fmla="*/ 110 w 429"/>
                <a:gd name="T87" fmla="*/ 40 h 205"/>
                <a:gd name="T88" fmla="*/ 122 w 429"/>
                <a:gd name="T89" fmla="*/ 49 h 205"/>
                <a:gd name="T90" fmla="*/ 69 w 429"/>
                <a:gd name="T91" fmla="*/ 9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9" h="205">
                  <a:moveTo>
                    <a:pt x="406" y="144"/>
                  </a:moveTo>
                  <a:cubicBezTo>
                    <a:pt x="379" y="136"/>
                    <a:pt x="375" y="112"/>
                    <a:pt x="377" y="95"/>
                  </a:cubicBezTo>
                  <a:cubicBezTo>
                    <a:pt x="424" y="52"/>
                    <a:pt x="429" y="20"/>
                    <a:pt x="429" y="20"/>
                  </a:cubicBezTo>
                  <a:cubicBezTo>
                    <a:pt x="426" y="0"/>
                    <a:pt x="397" y="31"/>
                    <a:pt x="397" y="31"/>
                  </a:cubicBezTo>
                  <a:cubicBezTo>
                    <a:pt x="377" y="56"/>
                    <a:pt x="370" y="77"/>
                    <a:pt x="368" y="93"/>
                  </a:cubicBezTo>
                  <a:cubicBezTo>
                    <a:pt x="318" y="141"/>
                    <a:pt x="275" y="150"/>
                    <a:pt x="275" y="150"/>
                  </a:cubicBezTo>
                  <a:cubicBezTo>
                    <a:pt x="253" y="157"/>
                    <a:pt x="237" y="147"/>
                    <a:pt x="235" y="134"/>
                  </a:cubicBezTo>
                  <a:cubicBezTo>
                    <a:pt x="247" y="128"/>
                    <a:pt x="253" y="122"/>
                    <a:pt x="253" y="122"/>
                  </a:cubicBezTo>
                  <a:cubicBezTo>
                    <a:pt x="267" y="112"/>
                    <a:pt x="259" y="105"/>
                    <a:pt x="259" y="105"/>
                  </a:cubicBezTo>
                  <a:cubicBezTo>
                    <a:pt x="240" y="87"/>
                    <a:pt x="228" y="123"/>
                    <a:pt x="228" y="123"/>
                  </a:cubicBezTo>
                  <a:cubicBezTo>
                    <a:pt x="228" y="126"/>
                    <a:pt x="228" y="128"/>
                    <a:pt x="228" y="130"/>
                  </a:cubicBezTo>
                  <a:cubicBezTo>
                    <a:pt x="204" y="142"/>
                    <a:pt x="183" y="143"/>
                    <a:pt x="183" y="143"/>
                  </a:cubicBezTo>
                  <a:cubicBezTo>
                    <a:pt x="113" y="141"/>
                    <a:pt x="79" y="102"/>
                    <a:pt x="79" y="102"/>
                  </a:cubicBezTo>
                  <a:cubicBezTo>
                    <a:pt x="117" y="82"/>
                    <a:pt x="132" y="47"/>
                    <a:pt x="132" y="47"/>
                  </a:cubicBezTo>
                  <a:cubicBezTo>
                    <a:pt x="138" y="28"/>
                    <a:pt x="121" y="29"/>
                    <a:pt x="121" y="29"/>
                  </a:cubicBezTo>
                  <a:cubicBezTo>
                    <a:pt x="59" y="36"/>
                    <a:pt x="17" y="143"/>
                    <a:pt x="17" y="143"/>
                  </a:cubicBezTo>
                  <a:cubicBezTo>
                    <a:pt x="0" y="191"/>
                    <a:pt x="23" y="198"/>
                    <a:pt x="23" y="198"/>
                  </a:cubicBezTo>
                  <a:cubicBezTo>
                    <a:pt x="42" y="205"/>
                    <a:pt x="64" y="117"/>
                    <a:pt x="64" y="117"/>
                  </a:cubicBezTo>
                  <a:cubicBezTo>
                    <a:pt x="65" y="105"/>
                    <a:pt x="69" y="108"/>
                    <a:pt x="69" y="108"/>
                  </a:cubicBezTo>
                  <a:cubicBezTo>
                    <a:pt x="71" y="113"/>
                    <a:pt x="99" y="130"/>
                    <a:pt x="99" y="130"/>
                  </a:cubicBezTo>
                  <a:cubicBezTo>
                    <a:pt x="157" y="160"/>
                    <a:pt x="202" y="150"/>
                    <a:pt x="227" y="138"/>
                  </a:cubicBezTo>
                  <a:cubicBezTo>
                    <a:pt x="231" y="184"/>
                    <a:pt x="307" y="145"/>
                    <a:pt x="307" y="145"/>
                  </a:cubicBezTo>
                  <a:cubicBezTo>
                    <a:pt x="332" y="130"/>
                    <a:pt x="352" y="116"/>
                    <a:pt x="368" y="102"/>
                  </a:cubicBezTo>
                  <a:cubicBezTo>
                    <a:pt x="369" y="123"/>
                    <a:pt x="379" y="136"/>
                    <a:pt x="379" y="136"/>
                  </a:cubicBezTo>
                  <a:cubicBezTo>
                    <a:pt x="396" y="154"/>
                    <a:pt x="404" y="150"/>
                    <a:pt x="404" y="150"/>
                  </a:cubicBezTo>
                  <a:cubicBezTo>
                    <a:pt x="410" y="146"/>
                    <a:pt x="406" y="144"/>
                    <a:pt x="406" y="144"/>
                  </a:cubicBezTo>
                  <a:moveTo>
                    <a:pt x="380" y="76"/>
                  </a:moveTo>
                  <a:cubicBezTo>
                    <a:pt x="402" y="28"/>
                    <a:pt x="417" y="23"/>
                    <a:pt x="417" y="23"/>
                  </a:cubicBezTo>
                  <a:cubicBezTo>
                    <a:pt x="428" y="19"/>
                    <a:pt x="410" y="47"/>
                    <a:pt x="410" y="47"/>
                  </a:cubicBezTo>
                  <a:cubicBezTo>
                    <a:pt x="399" y="61"/>
                    <a:pt x="389" y="73"/>
                    <a:pt x="378" y="84"/>
                  </a:cubicBezTo>
                  <a:cubicBezTo>
                    <a:pt x="379" y="79"/>
                    <a:pt x="380" y="76"/>
                    <a:pt x="380" y="76"/>
                  </a:cubicBezTo>
                  <a:moveTo>
                    <a:pt x="237" y="123"/>
                  </a:moveTo>
                  <a:cubicBezTo>
                    <a:pt x="246" y="106"/>
                    <a:pt x="253" y="111"/>
                    <a:pt x="253" y="111"/>
                  </a:cubicBezTo>
                  <a:cubicBezTo>
                    <a:pt x="248" y="116"/>
                    <a:pt x="242" y="121"/>
                    <a:pt x="236" y="125"/>
                  </a:cubicBezTo>
                  <a:cubicBezTo>
                    <a:pt x="237" y="124"/>
                    <a:pt x="237" y="123"/>
                    <a:pt x="237" y="123"/>
                  </a:cubicBezTo>
                  <a:moveTo>
                    <a:pt x="69" y="95"/>
                  </a:moveTo>
                  <a:cubicBezTo>
                    <a:pt x="69" y="95"/>
                    <a:pt x="72" y="79"/>
                    <a:pt x="60" y="88"/>
                  </a:cubicBezTo>
                  <a:cubicBezTo>
                    <a:pt x="60" y="88"/>
                    <a:pt x="54" y="91"/>
                    <a:pt x="58" y="97"/>
                  </a:cubicBezTo>
                  <a:cubicBezTo>
                    <a:pt x="58" y="97"/>
                    <a:pt x="48" y="97"/>
                    <a:pt x="57" y="112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57" y="112"/>
                    <a:pt x="45" y="156"/>
                    <a:pt x="31" y="181"/>
                  </a:cubicBezTo>
                  <a:cubicBezTo>
                    <a:pt x="31" y="181"/>
                    <a:pt x="25" y="194"/>
                    <a:pt x="22" y="187"/>
                  </a:cubicBezTo>
                  <a:cubicBezTo>
                    <a:pt x="22" y="187"/>
                    <a:pt x="17" y="177"/>
                    <a:pt x="25" y="149"/>
                  </a:cubicBezTo>
                  <a:cubicBezTo>
                    <a:pt x="25" y="149"/>
                    <a:pt x="51" y="59"/>
                    <a:pt x="110" y="40"/>
                  </a:cubicBezTo>
                  <a:cubicBezTo>
                    <a:pt x="110" y="40"/>
                    <a:pt x="133" y="31"/>
                    <a:pt x="122" y="49"/>
                  </a:cubicBezTo>
                  <a:cubicBezTo>
                    <a:pt x="122" y="49"/>
                    <a:pt x="95" y="93"/>
                    <a:pt x="69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1" name="Freeform 71"/>
            <p:cNvSpPr>
              <a:spLocks noEditPoints="1"/>
            </p:cNvSpPr>
            <p:nvPr/>
          </p:nvSpPr>
          <p:spPr bwMode="auto">
            <a:xfrm>
              <a:off x="3686375" y="2112152"/>
              <a:ext cx="1399360" cy="407650"/>
            </a:xfrm>
            <a:custGeom>
              <a:avLst/>
              <a:gdLst>
                <a:gd name="T0" fmla="*/ 518 w 587"/>
                <a:gd name="T1" fmla="*/ 69 h 171"/>
                <a:gd name="T2" fmla="*/ 511 w 587"/>
                <a:gd name="T3" fmla="*/ 62 h 171"/>
                <a:gd name="T4" fmla="*/ 432 w 587"/>
                <a:gd name="T5" fmla="*/ 47 h 171"/>
                <a:gd name="T6" fmla="*/ 407 w 587"/>
                <a:gd name="T7" fmla="*/ 45 h 171"/>
                <a:gd name="T8" fmla="*/ 395 w 587"/>
                <a:gd name="T9" fmla="*/ 52 h 171"/>
                <a:gd name="T10" fmla="*/ 407 w 587"/>
                <a:gd name="T11" fmla="*/ 57 h 171"/>
                <a:gd name="T12" fmla="*/ 441 w 587"/>
                <a:gd name="T13" fmla="*/ 71 h 171"/>
                <a:gd name="T14" fmla="*/ 407 w 587"/>
                <a:gd name="T15" fmla="*/ 89 h 171"/>
                <a:gd name="T16" fmla="*/ 380 w 587"/>
                <a:gd name="T17" fmla="*/ 79 h 171"/>
                <a:gd name="T18" fmla="*/ 381 w 587"/>
                <a:gd name="T19" fmla="*/ 69 h 171"/>
                <a:gd name="T20" fmla="*/ 377 w 587"/>
                <a:gd name="T21" fmla="*/ 63 h 171"/>
                <a:gd name="T22" fmla="*/ 370 w 587"/>
                <a:gd name="T23" fmla="*/ 67 h 171"/>
                <a:gd name="T24" fmla="*/ 297 w 587"/>
                <a:gd name="T25" fmla="*/ 89 h 171"/>
                <a:gd name="T26" fmla="*/ 289 w 587"/>
                <a:gd name="T27" fmla="*/ 61 h 171"/>
                <a:gd name="T28" fmla="*/ 290 w 587"/>
                <a:gd name="T29" fmla="*/ 46 h 171"/>
                <a:gd name="T30" fmla="*/ 285 w 587"/>
                <a:gd name="T31" fmla="*/ 53 h 171"/>
                <a:gd name="T32" fmla="*/ 201 w 587"/>
                <a:gd name="T33" fmla="*/ 107 h 171"/>
                <a:gd name="T34" fmla="*/ 199 w 587"/>
                <a:gd name="T35" fmla="*/ 66 h 171"/>
                <a:gd name="T36" fmla="*/ 232 w 587"/>
                <a:gd name="T37" fmla="*/ 31 h 171"/>
                <a:gd name="T38" fmla="*/ 279 w 587"/>
                <a:gd name="T39" fmla="*/ 6 h 171"/>
                <a:gd name="T40" fmla="*/ 281 w 587"/>
                <a:gd name="T41" fmla="*/ 2 h 171"/>
                <a:gd name="T42" fmla="*/ 281 w 587"/>
                <a:gd name="T43" fmla="*/ 2 h 171"/>
                <a:gd name="T44" fmla="*/ 272 w 587"/>
                <a:gd name="T45" fmla="*/ 2 h 171"/>
                <a:gd name="T46" fmla="*/ 233 w 587"/>
                <a:gd name="T47" fmla="*/ 21 h 171"/>
                <a:gd name="T48" fmla="*/ 227 w 587"/>
                <a:gd name="T49" fmla="*/ 9 h 171"/>
                <a:gd name="T50" fmla="*/ 195 w 587"/>
                <a:gd name="T51" fmla="*/ 55 h 171"/>
                <a:gd name="T52" fmla="*/ 100 w 587"/>
                <a:gd name="T53" fmla="*/ 116 h 171"/>
                <a:gd name="T54" fmla="*/ 88 w 587"/>
                <a:gd name="T55" fmla="*/ 83 h 171"/>
                <a:gd name="T56" fmla="*/ 83 w 587"/>
                <a:gd name="T57" fmla="*/ 79 h 171"/>
                <a:gd name="T58" fmla="*/ 73 w 587"/>
                <a:gd name="T59" fmla="*/ 86 h 171"/>
                <a:gd name="T60" fmla="*/ 58 w 587"/>
                <a:gd name="T61" fmla="*/ 101 h 171"/>
                <a:gd name="T62" fmla="*/ 62 w 587"/>
                <a:gd name="T63" fmla="*/ 65 h 171"/>
                <a:gd name="T64" fmla="*/ 17 w 587"/>
                <a:gd name="T65" fmla="*/ 87 h 171"/>
                <a:gd name="T66" fmla="*/ 14 w 587"/>
                <a:gd name="T67" fmla="*/ 123 h 171"/>
                <a:gd name="T68" fmla="*/ 79 w 587"/>
                <a:gd name="T69" fmla="*/ 91 h 171"/>
                <a:gd name="T70" fmla="*/ 81 w 587"/>
                <a:gd name="T71" fmla="*/ 90 h 171"/>
                <a:gd name="T72" fmla="*/ 119 w 587"/>
                <a:gd name="T73" fmla="*/ 122 h 171"/>
                <a:gd name="T74" fmla="*/ 184 w 587"/>
                <a:gd name="T75" fmla="*/ 77 h 171"/>
                <a:gd name="T76" fmla="*/ 277 w 587"/>
                <a:gd name="T77" fmla="*/ 72 h 171"/>
                <a:gd name="T78" fmla="*/ 332 w 587"/>
                <a:gd name="T79" fmla="*/ 97 h 171"/>
                <a:gd name="T80" fmla="*/ 371 w 587"/>
                <a:gd name="T81" fmla="*/ 78 h 171"/>
                <a:gd name="T82" fmla="*/ 412 w 587"/>
                <a:gd name="T83" fmla="*/ 99 h 171"/>
                <a:gd name="T84" fmla="*/ 446 w 587"/>
                <a:gd name="T85" fmla="*/ 80 h 171"/>
                <a:gd name="T86" fmla="*/ 437 w 587"/>
                <a:gd name="T87" fmla="*/ 56 h 171"/>
                <a:gd name="T88" fmla="*/ 506 w 587"/>
                <a:gd name="T89" fmla="*/ 77 h 171"/>
                <a:gd name="T90" fmla="*/ 502 w 587"/>
                <a:gd name="T91" fmla="*/ 98 h 171"/>
                <a:gd name="T92" fmla="*/ 519 w 587"/>
                <a:gd name="T93" fmla="*/ 77 h 171"/>
                <a:gd name="T94" fmla="*/ 564 w 587"/>
                <a:gd name="T95" fmla="*/ 59 h 171"/>
                <a:gd name="T96" fmla="*/ 560 w 587"/>
                <a:gd name="T97" fmla="*/ 84 h 171"/>
                <a:gd name="T98" fmla="*/ 556 w 587"/>
                <a:gd name="T99" fmla="*/ 98 h 171"/>
                <a:gd name="T100" fmla="*/ 573 w 587"/>
                <a:gd name="T101" fmla="*/ 51 h 171"/>
                <a:gd name="T102" fmla="*/ 518 w 587"/>
                <a:gd name="T103" fmla="*/ 69 h 171"/>
                <a:gd name="T104" fmla="*/ 20 w 587"/>
                <a:gd name="T105" fmla="*/ 105 h 171"/>
                <a:gd name="T106" fmla="*/ 45 w 587"/>
                <a:gd name="T107" fmla="*/ 73 h 171"/>
                <a:gd name="T108" fmla="*/ 49 w 587"/>
                <a:gd name="T109" fmla="*/ 105 h 171"/>
                <a:gd name="T110" fmla="*/ 20 w 587"/>
                <a:gd name="T111" fmla="*/ 10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7" h="171">
                  <a:moveTo>
                    <a:pt x="518" y="69"/>
                  </a:moveTo>
                  <a:cubicBezTo>
                    <a:pt x="518" y="69"/>
                    <a:pt x="516" y="71"/>
                    <a:pt x="511" y="62"/>
                  </a:cubicBezTo>
                  <a:cubicBezTo>
                    <a:pt x="511" y="62"/>
                    <a:pt x="500" y="42"/>
                    <a:pt x="432" y="47"/>
                  </a:cubicBezTo>
                  <a:cubicBezTo>
                    <a:pt x="432" y="47"/>
                    <a:pt x="418" y="47"/>
                    <a:pt x="407" y="45"/>
                  </a:cubicBezTo>
                  <a:cubicBezTo>
                    <a:pt x="407" y="45"/>
                    <a:pt x="396" y="43"/>
                    <a:pt x="395" y="52"/>
                  </a:cubicBezTo>
                  <a:cubicBezTo>
                    <a:pt x="395" y="52"/>
                    <a:pt x="394" y="57"/>
                    <a:pt x="407" y="57"/>
                  </a:cubicBezTo>
                  <a:cubicBezTo>
                    <a:pt x="407" y="57"/>
                    <a:pt x="440" y="52"/>
                    <a:pt x="441" y="71"/>
                  </a:cubicBezTo>
                  <a:cubicBezTo>
                    <a:pt x="441" y="71"/>
                    <a:pt x="441" y="87"/>
                    <a:pt x="407" y="89"/>
                  </a:cubicBezTo>
                  <a:cubicBezTo>
                    <a:pt x="407" y="89"/>
                    <a:pt x="385" y="90"/>
                    <a:pt x="380" y="79"/>
                  </a:cubicBezTo>
                  <a:cubicBezTo>
                    <a:pt x="380" y="79"/>
                    <a:pt x="379" y="77"/>
                    <a:pt x="381" y="69"/>
                  </a:cubicBezTo>
                  <a:cubicBezTo>
                    <a:pt x="381" y="69"/>
                    <a:pt x="383" y="63"/>
                    <a:pt x="377" y="63"/>
                  </a:cubicBezTo>
                  <a:cubicBezTo>
                    <a:pt x="377" y="63"/>
                    <a:pt x="373" y="60"/>
                    <a:pt x="370" y="67"/>
                  </a:cubicBezTo>
                  <a:cubicBezTo>
                    <a:pt x="370" y="67"/>
                    <a:pt x="330" y="99"/>
                    <a:pt x="297" y="89"/>
                  </a:cubicBezTo>
                  <a:cubicBezTo>
                    <a:pt x="297" y="89"/>
                    <a:pt x="281" y="84"/>
                    <a:pt x="289" y="61"/>
                  </a:cubicBezTo>
                  <a:cubicBezTo>
                    <a:pt x="289" y="61"/>
                    <a:pt x="298" y="46"/>
                    <a:pt x="290" y="46"/>
                  </a:cubicBezTo>
                  <a:cubicBezTo>
                    <a:pt x="290" y="46"/>
                    <a:pt x="286" y="45"/>
                    <a:pt x="285" y="53"/>
                  </a:cubicBezTo>
                  <a:cubicBezTo>
                    <a:pt x="285" y="53"/>
                    <a:pt x="243" y="106"/>
                    <a:pt x="201" y="107"/>
                  </a:cubicBezTo>
                  <a:cubicBezTo>
                    <a:pt x="201" y="107"/>
                    <a:pt x="177" y="110"/>
                    <a:pt x="199" y="66"/>
                  </a:cubicBezTo>
                  <a:cubicBezTo>
                    <a:pt x="199" y="66"/>
                    <a:pt x="212" y="43"/>
                    <a:pt x="232" y="31"/>
                  </a:cubicBezTo>
                  <a:cubicBezTo>
                    <a:pt x="232" y="31"/>
                    <a:pt x="278" y="7"/>
                    <a:pt x="279" y="6"/>
                  </a:cubicBezTo>
                  <a:cubicBezTo>
                    <a:pt x="280" y="5"/>
                    <a:pt x="283" y="4"/>
                    <a:pt x="281" y="2"/>
                  </a:cubicBezTo>
                  <a:cubicBezTo>
                    <a:pt x="281" y="2"/>
                    <a:pt x="281" y="2"/>
                    <a:pt x="281" y="2"/>
                  </a:cubicBezTo>
                  <a:cubicBezTo>
                    <a:pt x="281" y="2"/>
                    <a:pt x="277" y="0"/>
                    <a:pt x="272" y="2"/>
                  </a:cubicBezTo>
                  <a:cubicBezTo>
                    <a:pt x="233" y="21"/>
                    <a:pt x="233" y="21"/>
                    <a:pt x="233" y="21"/>
                  </a:cubicBezTo>
                  <a:cubicBezTo>
                    <a:pt x="233" y="21"/>
                    <a:pt x="238" y="4"/>
                    <a:pt x="227" y="9"/>
                  </a:cubicBezTo>
                  <a:cubicBezTo>
                    <a:pt x="227" y="9"/>
                    <a:pt x="212" y="22"/>
                    <a:pt x="195" y="55"/>
                  </a:cubicBezTo>
                  <a:cubicBezTo>
                    <a:pt x="195" y="55"/>
                    <a:pt x="131" y="120"/>
                    <a:pt x="100" y="116"/>
                  </a:cubicBezTo>
                  <a:cubicBezTo>
                    <a:pt x="100" y="116"/>
                    <a:pt x="80" y="117"/>
                    <a:pt x="88" y="83"/>
                  </a:cubicBezTo>
                  <a:cubicBezTo>
                    <a:pt x="88" y="83"/>
                    <a:pt x="89" y="80"/>
                    <a:pt x="83" y="79"/>
                  </a:cubicBezTo>
                  <a:cubicBezTo>
                    <a:pt x="83" y="79"/>
                    <a:pt x="79" y="77"/>
                    <a:pt x="73" y="86"/>
                  </a:cubicBezTo>
                  <a:cubicBezTo>
                    <a:pt x="73" y="86"/>
                    <a:pt x="69" y="94"/>
                    <a:pt x="58" y="101"/>
                  </a:cubicBezTo>
                  <a:cubicBezTo>
                    <a:pt x="58" y="101"/>
                    <a:pt x="77" y="79"/>
                    <a:pt x="62" y="65"/>
                  </a:cubicBezTo>
                  <a:cubicBezTo>
                    <a:pt x="62" y="65"/>
                    <a:pt x="44" y="49"/>
                    <a:pt x="17" y="87"/>
                  </a:cubicBezTo>
                  <a:cubicBezTo>
                    <a:pt x="17" y="87"/>
                    <a:pt x="0" y="113"/>
                    <a:pt x="14" y="123"/>
                  </a:cubicBezTo>
                  <a:cubicBezTo>
                    <a:pt x="14" y="123"/>
                    <a:pt x="29" y="136"/>
                    <a:pt x="79" y="91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66" y="139"/>
                    <a:pt x="119" y="122"/>
                  </a:cubicBezTo>
                  <a:cubicBezTo>
                    <a:pt x="119" y="122"/>
                    <a:pt x="152" y="109"/>
                    <a:pt x="184" y="77"/>
                  </a:cubicBezTo>
                  <a:cubicBezTo>
                    <a:pt x="184" y="77"/>
                    <a:pt x="157" y="171"/>
                    <a:pt x="277" y="72"/>
                  </a:cubicBezTo>
                  <a:cubicBezTo>
                    <a:pt x="277" y="72"/>
                    <a:pt x="270" y="111"/>
                    <a:pt x="332" y="97"/>
                  </a:cubicBezTo>
                  <a:cubicBezTo>
                    <a:pt x="332" y="97"/>
                    <a:pt x="355" y="90"/>
                    <a:pt x="371" y="78"/>
                  </a:cubicBezTo>
                  <a:cubicBezTo>
                    <a:pt x="371" y="78"/>
                    <a:pt x="372" y="101"/>
                    <a:pt x="412" y="99"/>
                  </a:cubicBezTo>
                  <a:cubicBezTo>
                    <a:pt x="412" y="99"/>
                    <a:pt x="435" y="99"/>
                    <a:pt x="446" y="80"/>
                  </a:cubicBezTo>
                  <a:cubicBezTo>
                    <a:pt x="446" y="80"/>
                    <a:pt x="454" y="64"/>
                    <a:pt x="437" y="56"/>
                  </a:cubicBezTo>
                  <a:cubicBezTo>
                    <a:pt x="437" y="56"/>
                    <a:pt x="515" y="54"/>
                    <a:pt x="506" y="77"/>
                  </a:cubicBezTo>
                  <a:cubicBezTo>
                    <a:pt x="506" y="77"/>
                    <a:pt x="490" y="100"/>
                    <a:pt x="502" y="98"/>
                  </a:cubicBezTo>
                  <a:cubicBezTo>
                    <a:pt x="502" y="98"/>
                    <a:pt x="508" y="98"/>
                    <a:pt x="519" y="77"/>
                  </a:cubicBezTo>
                  <a:cubicBezTo>
                    <a:pt x="519" y="77"/>
                    <a:pt x="545" y="46"/>
                    <a:pt x="564" y="59"/>
                  </a:cubicBezTo>
                  <a:cubicBezTo>
                    <a:pt x="564" y="59"/>
                    <a:pt x="572" y="67"/>
                    <a:pt x="560" y="84"/>
                  </a:cubicBezTo>
                  <a:cubicBezTo>
                    <a:pt x="560" y="84"/>
                    <a:pt x="547" y="103"/>
                    <a:pt x="556" y="98"/>
                  </a:cubicBezTo>
                  <a:cubicBezTo>
                    <a:pt x="556" y="98"/>
                    <a:pt x="587" y="67"/>
                    <a:pt x="573" y="51"/>
                  </a:cubicBezTo>
                  <a:cubicBezTo>
                    <a:pt x="573" y="51"/>
                    <a:pt x="558" y="32"/>
                    <a:pt x="518" y="69"/>
                  </a:cubicBezTo>
                  <a:moveTo>
                    <a:pt x="20" y="105"/>
                  </a:moveTo>
                  <a:cubicBezTo>
                    <a:pt x="20" y="105"/>
                    <a:pt x="18" y="88"/>
                    <a:pt x="45" y="73"/>
                  </a:cubicBezTo>
                  <a:cubicBezTo>
                    <a:pt x="45" y="73"/>
                    <a:pt x="77" y="60"/>
                    <a:pt x="49" y="105"/>
                  </a:cubicBezTo>
                  <a:cubicBezTo>
                    <a:pt x="49" y="105"/>
                    <a:pt x="22" y="125"/>
                    <a:pt x="20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2" name="Freeform 72"/>
            <p:cNvSpPr>
              <a:spLocks noEditPoints="1"/>
            </p:cNvSpPr>
            <p:nvPr/>
          </p:nvSpPr>
          <p:spPr bwMode="auto">
            <a:xfrm>
              <a:off x="5080967" y="1983421"/>
              <a:ext cx="1304003" cy="796229"/>
            </a:xfrm>
            <a:custGeom>
              <a:avLst/>
              <a:gdLst>
                <a:gd name="T0" fmla="*/ 530 w 547"/>
                <a:gd name="T1" fmla="*/ 96 h 334"/>
                <a:gd name="T2" fmla="*/ 435 w 547"/>
                <a:gd name="T3" fmla="*/ 85 h 334"/>
                <a:gd name="T4" fmla="*/ 425 w 547"/>
                <a:gd name="T5" fmla="*/ 88 h 334"/>
                <a:gd name="T6" fmla="*/ 359 w 547"/>
                <a:gd name="T7" fmla="*/ 121 h 334"/>
                <a:gd name="T8" fmla="*/ 333 w 547"/>
                <a:gd name="T9" fmla="*/ 102 h 334"/>
                <a:gd name="T10" fmla="*/ 324 w 547"/>
                <a:gd name="T11" fmla="*/ 99 h 334"/>
                <a:gd name="T12" fmla="*/ 298 w 547"/>
                <a:gd name="T13" fmla="*/ 118 h 334"/>
                <a:gd name="T14" fmla="*/ 245 w 547"/>
                <a:gd name="T15" fmla="*/ 113 h 334"/>
                <a:gd name="T16" fmla="*/ 237 w 547"/>
                <a:gd name="T17" fmla="*/ 94 h 334"/>
                <a:gd name="T18" fmla="*/ 195 w 547"/>
                <a:gd name="T19" fmla="*/ 120 h 334"/>
                <a:gd name="T20" fmla="*/ 183 w 547"/>
                <a:gd name="T21" fmla="*/ 135 h 334"/>
                <a:gd name="T22" fmla="*/ 218 w 547"/>
                <a:gd name="T23" fmla="*/ 68 h 334"/>
                <a:gd name="T24" fmla="*/ 233 w 547"/>
                <a:gd name="T25" fmla="*/ 12 h 334"/>
                <a:gd name="T26" fmla="*/ 223 w 547"/>
                <a:gd name="T27" fmla="*/ 16 h 334"/>
                <a:gd name="T28" fmla="*/ 214 w 547"/>
                <a:gd name="T29" fmla="*/ 46 h 334"/>
                <a:gd name="T30" fmla="*/ 194 w 547"/>
                <a:gd name="T31" fmla="*/ 86 h 334"/>
                <a:gd name="T32" fmla="*/ 97 w 547"/>
                <a:gd name="T33" fmla="*/ 124 h 334"/>
                <a:gd name="T34" fmla="*/ 99 w 547"/>
                <a:gd name="T35" fmla="*/ 96 h 334"/>
                <a:gd name="T36" fmla="*/ 73 w 547"/>
                <a:gd name="T37" fmla="*/ 72 h 334"/>
                <a:gd name="T38" fmla="*/ 10 w 547"/>
                <a:gd name="T39" fmla="*/ 129 h 334"/>
                <a:gd name="T40" fmla="*/ 15 w 547"/>
                <a:gd name="T41" fmla="*/ 152 h 334"/>
                <a:gd name="T42" fmla="*/ 17 w 547"/>
                <a:gd name="T43" fmla="*/ 144 h 334"/>
                <a:gd name="T44" fmla="*/ 34 w 547"/>
                <a:gd name="T45" fmla="*/ 110 h 334"/>
                <a:gd name="T46" fmla="*/ 81 w 547"/>
                <a:gd name="T47" fmla="*/ 83 h 334"/>
                <a:gd name="T48" fmla="*/ 88 w 547"/>
                <a:gd name="T49" fmla="*/ 114 h 334"/>
                <a:gd name="T50" fmla="*/ 87 w 547"/>
                <a:gd name="T51" fmla="*/ 124 h 334"/>
                <a:gd name="T52" fmla="*/ 75 w 547"/>
                <a:gd name="T53" fmla="*/ 121 h 334"/>
                <a:gd name="T54" fmla="*/ 67 w 547"/>
                <a:gd name="T55" fmla="*/ 117 h 334"/>
                <a:gd name="T56" fmla="*/ 65 w 547"/>
                <a:gd name="T57" fmla="*/ 150 h 334"/>
                <a:gd name="T58" fmla="*/ 89 w 547"/>
                <a:gd name="T59" fmla="*/ 146 h 334"/>
                <a:gd name="T60" fmla="*/ 94 w 547"/>
                <a:gd name="T61" fmla="*/ 135 h 334"/>
                <a:gd name="T62" fmla="*/ 186 w 547"/>
                <a:gd name="T63" fmla="*/ 103 h 334"/>
                <a:gd name="T64" fmla="*/ 177 w 547"/>
                <a:gd name="T65" fmla="*/ 126 h 334"/>
                <a:gd name="T66" fmla="*/ 166 w 547"/>
                <a:gd name="T67" fmla="*/ 154 h 334"/>
                <a:gd name="T68" fmla="*/ 180 w 547"/>
                <a:gd name="T69" fmla="*/ 149 h 334"/>
                <a:gd name="T70" fmla="*/ 230 w 547"/>
                <a:gd name="T71" fmla="*/ 100 h 334"/>
                <a:gd name="T72" fmla="*/ 233 w 547"/>
                <a:gd name="T73" fmla="*/ 109 h 334"/>
                <a:gd name="T74" fmla="*/ 321 w 547"/>
                <a:gd name="T75" fmla="*/ 111 h 334"/>
                <a:gd name="T76" fmla="*/ 393 w 547"/>
                <a:gd name="T77" fmla="*/ 117 h 334"/>
                <a:gd name="T78" fmla="*/ 323 w 547"/>
                <a:gd name="T79" fmla="*/ 285 h 334"/>
                <a:gd name="T80" fmla="*/ 333 w 547"/>
                <a:gd name="T81" fmla="*/ 321 h 334"/>
                <a:gd name="T82" fmla="*/ 391 w 547"/>
                <a:gd name="T83" fmla="*/ 235 h 334"/>
                <a:gd name="T84" fmla="*/ 424 w 547"/>
                <a:gd name="T85" fmla="*/ 121 h 334"/>
                <a:gd name="T86" fmla="*/ 432 w 547"/>
                <a:gd name="T87" fmla="*/ 100 h 334"/>
                <a:gd name="T88" fmla="*/ 435 w 547"/>
                <a:gd name="T89" fmla="*/ 96 h 334"/>
                <a:gd name="T90" fmla="*/ 438 w 547"/>
                <a:gd name="T91" fmla="*/ 94 h 334"/>
                <a:gd name="T92" fmla="*/ 510 w 547"/>
                <a:gd name="T93" fmla="*/ 92 h 334"/>
                <a:gd name="T94" fmla="*/ 524 w 547"/>
                <a:gd name="T95" fmla="*/ 134 h 334"/>
                <a:gd name="T96" fmla="*/ 461 w 547"/>
                <a:gd name="T97" fmla="*/ 149 h 334"/>
                <a:gd name="T98" fmla="*/ 448 w 547"/>
                <a:gd name="T99" fmla="*/ 146 h 334"/>
                <a:gd name="T100" fmla="*/ 494 w 547"/>
                <a:gd name="T101" fmla="*/ 160 h 334"/>
                <a:gd name="T102" fmla="*/ 534 w 547"/>
                <a:gd name="T103" fmla="*/ 137 h 334"/>
                <a:gd name="T104" fmla="*/ 530 w 547"/>
                <a:gd name="T105" fmla="*/ 96 h 334"/>
                <a:gd name="T106" fmla="*/ 74 w 547"/>
                <a:gd name="T107" fmla="*/ 145 h 334"/>
                <a:gd name="T108" fmla="*/ 68 w 547"/>
                <a:gd name="T109" fmla="*/ 130 h 334"/>
                <a:gd name="T110" fmla="*/ 85 w 547"/>
                <a:gd name="T111" fmla="*/ 135 h 334"/>
                <a:gd name="T112" fmla="*/ 74 w 547"/>
                <a:gd name="T113" fmla="*/ 145 h 334"/>
                <a:gd name="T114" fmla="*/ 373 w 547"/>
                <a:gd name="T115" fmla="*/ 259 h 334"/>
                <a:gd name="T116" fmla="*/ 345 w 547"/>
                <a:gd name="T117" fmla="*/ 310 h 334"/>
                <a:gd name="T118" fmla="*/ 343 w 547"/>
                <a:gd name="T119" fmla="*/ 234 h 334"/>
                <a:gd name="T120" fmla="*/ 417 w 547"/>
                <a:gd name="T121" fmla="*/ 109 h 334"/>
                <a:gd name="T122" fmla="*/ 373 w 547"/>
                <a:gd name="T123" fmla="*/ 259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7" h="334">
                  <a:moveTo>
                    <a:pt x="530" y="96"/>
                  </a:moveTo>
                  <a:cubicBezTo>
                    <a:pt x="492" y="54"/>
                    <a:pt x="435" y="85"/>
                    <a:pt x="435" y="85"/>
                  </a:cubicBezTo>
                  <a:cubicBezTo>
                    <a:pt x="427" y="83"/>
                    <a:pt x="425" y="88"/>
                    <a:pt x="425" y="88"/>
                  </a:cubicBezTo>
                  <a:cubicBezTo>
                    <a:pt x="393" y="114"/>
                    <a:pt x="359" y="121"/>
                    <a:pt x="359" y="121"/>
                  </a:cubicBezTo>
                  <a:cubicBezTo>
                    <a:pt x="328" y="127"/>
                    <a:pt x="333" y="102"/>
                    <a:pt x="333" y="102"/>
                  </a:cubicBezTo>
                  <a:cubicBezTo>
                    <a:pt x="333" y="89"/>
                    <a:pt x="324" y="99"/>
                    <a:pt x="324" y="99"/>
                  </a:cubicBezTo>
                  <a:cubicBezTo>
                    <a:pt x="318" y="107"/>
                    <a:pt x="298" y="118"/>
                    <a:pt x="298" y="118"/>
                  </a:cubicBezTo>
                  <a:cubicBezTo>
                    <a:pt x="257" y="139"/>
                    <a:pt x="245" y="113"/>
                    <a:pt x="245" y="113"/>
                  </a:cubicBezTo>
                  <a:cubicBezTo>
                    <a:pt x="237" y="94"/>
                    <a:pt x="237" y="94"/>
                    <a:pt x="237" y="94"/>
                  </a:cubicBezTo>
                  <a:cubicBezTo>
                    <a:pt x="228" y="71"/>
                    <a:pt x="195" y="120"/>
                    <a:pt x="195" y="120"/>
                  </a:cubicBezTo>
                  <a:cubicBezTo>
                    <a:pt x="185" y="137"/>
                    <a:pt x="183" y="135"/>
                    <a:pt x="183" y="135"/>
                  </a:cubicBezTo>
                  <a:cubicBezTo>
                    <a:pt x="190" y="110"/>
                    <a:pt x="218" y="68"/>
                    <a:pt x="218" y="68"/>
                  </a:cubicBezTo>
                  <a:cubicBezTo>
                    <a:pt x="239" y="31"/>
                    <a:pt x="233" y="12"/>
                    <a:pt x="233" y="12"/>
                  </a:cubicBezTo>
                  <a:cubicBezTo>
                    <a:pt x="228" y="0"/>
                    <a:pt x="223" y="16"/>
                    <a:pt x="223" y="16"/>
                  </a:cubicBezTo>
                  <a:cubicBezTo>
                    <a:pt x="221" y="29"/>
                    <a:pt x="214" y="46"/>
                    <a:pt x="214" y="46"/>
                  </a:cubicBezTo>
                  <a:cubicBezTo>
                    <a:pt x="204" y="73"/>
                    <a:pt x="194" y="86"/>
                    <a:pt x="194" y="86"/>
                  </a:cubicBezTo>
                  <a:cubicBezTo>
                    <a:pt x="147" y="117"/>
                    <a:pt x="116" y="124"/>
                    <a:pt x="97" y="124"/>
                  </a:cubicBezTo>
                  <a:cubicBezTo>
                    <a:pt x="100" y="109"/>
                    <a:pt x="99" y="96"/>
                    <a:pt x="99" y="96"/>
                  </a:cubicBezTo>
                  <a:cubicBezTo>
                    <a:pt x="96" y="67"/>
                    <a:pt x="73" y="72"/>
                    <a:pt x="73" y="72"/>
                  </a:cubicBezTo>
                  <a:cubicBezTo>
                    <a:pt x="35" y="77"/>
                    <a:pt x="10" y="129"/>
                    <a:pt x="10" y="129"/>
                  </a:cubicBezTo>
                  <a:cubicBezTo>
                    <a:pt x="0" y="154"/>
                    <a:pt x="15" y="152"/>
                    <a:pt x="15" y="152"/>
                  </a:cubicBezTo>
                  <a:cubicBezTo>
                    <a:pt x="25" y="149"/>
                    <a:pt x="17" y="144"/>
                    <a:pt x="17" y="144"/>
                  </a:cubicBezTo>
                  <a:cubicBezTo>
                    <a:pt x="17" y="130"/>
                    <a:pt x="34" y="110"/>
                    <a:pt x="34" y="110"/>
                  </a:cubicBezTo>
                  <a:cubicBezTo>
                    <a:pt x="72" y="70"/>
                    <a:pt x="81" y="83"/>
                    <a:pt x="81" y="83"/>
                  </a:cubicBezTo>
                  <a:cubicBezTo>
                    <a:pt x="80" y="83"/>
                    <a:pt x="92" y="89"/>
                    <a:pt x="88" y="114"/>
                  </a:cubicBezTo>
                  <a:cubicBezTo>
                    <a:pt x="88" y="118"/>
                    <a:pt x="87" y="121"/>
                    <a:pt x="87" y="124"/>
                  </a:cubicBezTo>
                  <a:cubicBezTo>
                    <a:pt x="79" y="123"/>
                    <a:pt x="75" y="121"/>
                    <a:pt x="75" y="121"/>
                  </a:cubicBezTo>
                  <a:cubicBezTo>
                    <a:pt x="69" y="115"/>
                    <a:pt x="67" y="117"/>
                    <a:pt x="67" y="117"/>
                  </a:cubicBezTo>
                  <a:cubicBezTo>
                    <a:pt x="50" y="123"/>
                    <a:pt x="65" y="150"/>
                    <a:pt x="65" y="150"/>
                  </a:cubicBezTo>
                  <a:cubicBezTo>
                    <a:pt x="77" y="167"/>
                    <a:pt x="89" y="146"/>
                    <a:pt x="89" y="146"/>
                  </a:cubicBezTo>
                  <a:cubicBezTo>
                    <a:pt x="91" y="142"/>
                    <a:pt x="93" y="139"/>
                    <a:pt x="94" y="135"/>
                  </a:cubicBezTo>
                  <a:cubicBezTo>
                    <a:pt x="135" y="134"/>
                    <a:pt x="186" y="103"/>
                    <a:pt x="186" y="103"/>
                  </a:cubicBezTo>
                  <a:cubicBezTo>
                    <a:pt x="185" y="112"/>
                    <a:pt x="177" y="126"/>
                    <a:pt x="177" y="126"/>
                  </a:cubicBezTo>
                  <a:cubicBezTo>
                    <a:pt x="161" y="155"/>
                    <a:pt x="166" y="154"/>
                    <a:pt x="166" y="154"/>
                  </a:cubicBezTo>
                  <a:cubicBezTo>
                    <a:pt x="171" y="165"/>
                    <a:pt x="180" y="149"/>
                    <a:pt x="180" y="149"/>
                  </a:cubicBezTo>
                  <a:cubicBezTo>
                    <a:pt x="230" y="82"/>
                    <a:pt x="230" y="100"/>
                    <a:pt x="230" y="100"/>
                  </a:cubicBezTo>
                  <a:cubicBezTo>
                    <a:pt x="233" y="109"/>
                    <a:pt x="233" y="109"/>
                    <a:pt x="233" y="109"/>
                  </a:cubicBezTo>
                  <a:cubicBezTo>
                    <a:pt x="257" y="165"/>
                    <a:pt x="321" y="111"/>
                    <a:pt x="321" y="111"/>
                  </a:cubicBezTo>
                  <a:cubicBezTo>
                    <a:pt x="337" y="152"/>
                    <a:pt x="393" y="117"/>
                    <a:pt x="393" y="117"/>
                  </a:cubicBezTo>
                  <a:cubicBezTo>
                    <a:pt x="332" y="198"/>
                    <a:pt x="323" y="285"/>
                    <a:pt x="323" y="285"/>
                  </a:cubicBezTo>
                  <a:cubicBezTo>
                    <a:pt x="319" y="317"/>
                    <a:pt x="333" y="321"/>
                    <a:pt x="333" y="321"/>
                  </a:cubicBezTo>
                  <a:cubicBezTo>
                    <a:pt x="368" y="334"/>
                    <a:pt x="391" y="235"/>
                    <a:pt x="391" y="235"/>
                  </a:cubicBezTo>
                  <a:cubicBezTo>
                    <a:pt x="424" y="121"/>
                    <a:pt x="424" y="121"/>
                    <a:pt x="424" y="121"/>
                  </a:cubicBezTo>
                  <a:cubicBezTo>
                    <a:pt x="429" y="100"/>
                    <a:pt x="432" y="100"/>
                    <a:pt x="432" y="100"/>
                  </a:cubicBezTo>
                  <a:cubicBezTo>
                    <a:pt x="434" y="97"/>
                    <a:pt x="435" y="96"/>
                    <a:pt x="435" y="96"/>
                  </a:cubicBezTo>
                  <a:cubicBezTo>
                    <a:pt x="437" y="94"/>
                    <a:pt x="438" y="94"/>
                    <a:pt x="438" y="94"/>
                  </a:cubicBezTo>
                  <a:cubicBezTo>
                    <a:pt x="485" y="70"/>
                    <a:pt x="510" y="92"/>
                    <a:pt x="510" y="92"/>
                  </a:cubicBezTo>
                  <a:cubicBezTo>
                    <a:pt x="540" y="114"/>
                    <a:pt x="524" y="134"/>
                    <a:pt x="524" y="134"/>
                  </a:cubicBezTo>
                  <a:cubicBezTo>
                    <a:pt x="496" y="163"/>
                    <a:pt x="461" y="149"/>
                    <a:pt x="461" y="149"/>
                  </a:cubicBezTo>
                  <a:cubicBezTo>
                    <a:pt x="447" y="142"/>
                    <a:pt x="448" y="146"/>
                    <a:pt x="448" y="146"/>
                  </a:cubicBezTo>
                  <a:cubicBezTo>
                    <a:pt x="467" y="163"/>
                    <a:pt x="494" y="160"/>
                    <a:pt x="494" y="160"/>
                  </a:cubicBezTo>
                  <a:cubicBezTo>
                    <a:pt x="518" y="158"/>
                    <a:pt x="534" y="137"/>
                    <a:pt x="534" y="137"/>
                  </a:cubicBezTo>
                  <a:cubicBezTo>
                    <a:pt x="547" y="117"/>
                    <a:pt x="530" y="96"/>
                    <a:pt x="530" y="96"/>
                  </a:cubicBezTo>
                  <a:moveTo>
                    <a:pt x="74" y="145"/>
                  </a:moveTo>
                  <a:cubicBezTo>
                    <a:pt x="70" y="142"/>
                    <a:pt x="68" y="130"/>
                    <a:pt x="68" y="130"/>
                  </a:cubicBezTo>
                  <a:cubicBezTo>
                    <a:pt x="73" y="133"/>
                    <a:pt x="79" y="134"/>
                    <a:pt x="85" y="135"/>
                  </a:cubicBezTo>
                  <a:cubicBezTo>
                    <a:pt x="80" y="154"/>
                    <a:pt x="74" y="145"/>
                    <a:pt x="74" y="145"/>
                  </a:cubicBezTo>
                  <a:moveTo>
                    <a:pt x="373" y="259"/>
                  </a:moveTo>
                  <a:cubicBezTo>
                    <a:pt x="359" y="304"/>
                    <a:pt x="345" y="310"/>
                    <a:pt x="345" y="310"/>
                  </a:cubicBezTo>
                  <a:cubicBezTo>
                    <a:pt x="317" y="318"/>
                    <a:pt x="343" y="234"/>
                    <a:pt x="343" y="234"/>
                  </a:cubicBezTo>
                  <a:cubicBezTo>
                    <a:pt x="372" y="140"/>
                    <a:pt x="417" y="109"/>
                    <a:pt x="417" y="109"/>
                  </a:cubicBezTo>
                  <a:cubicBezTo>
                    <a:pt x="421" y="107"/>
                    <a:pt x="373" y="259"/>
                    <a:pt x="373" y="2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3" name="Freeform 73"/>
            <p:cNvSpPr>
              <a:spLocks/>
            </p:cNvSpPr>
            <p:nvPr/>
          </p:nvSpPr>
          <p:spPr bwMode="auto">
            <a:xfrm>
              <a:off x="3080859" y="2410142"/>
              <a:ext cx="2784417" cy="123964"/>
            </a:xfrm>
            <a:custGeom>
              <a:avLst/>
              <a:gdLst>
                <a:gd name="T0" fmla="*/ 0 w 1168"/>
                <a:gd name="T1" fmla="*/ 46 h 52"/>
                <a:gd name="T2" fmla="*/ 607 w 1168"/>
                <a:gd name="T3" fmla="*/ 14 h 52"/>
                <a:gd name="T4" fmla="*/ 1168 w 1168"/>
                <a:gd name="T5" fmla="*/ 32 h 52"/>
                <a:gd name="T6" fmla="*/ 1164 w 1168"/>
                <a:gd name="T7" fmla="*/ 40 h 52"/>
                <a:gd name="T8" fmla="*/ 756 w 1168"/>
                <a:gd name="T9" fmla="*/ 18 h 52"/>
                <a:gd name="T10" fmla="*/ 12 w 1168"/>
                <a:gd name="T11" fmla="*/ 52 h 52"/>
                <a:gd name="T12" fmla="*/ 0 w 1168"/>
                <a:gd name="T13" fmla="*/ 4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8" h="52">
                  <a:moveTo>
                    <a:pt x="0" y="46"/>
                  </a:moveTo>
                  <a:cubicBezTo>
                    <a:pt x="0" y="46"/>
                    <a:pt x="417" y="14"/>
                    <a:pt x="607" y="14"/>
                  </a:cubicBezTo>
                  <a:cubicBezTo>
                    <a:pt x="607" y="14"/>
                    <a:pt x="1089" y="0"/>
                    <a:pt x="1168" y="32"/>
                  </a:cubicBezTo>
                  <a:cubicBezTo>
                    <a:pt x="1164" y="40"/>
                    <a:pt x="1164" y="40"/>
                    <a:pt x="1164" y="40"/>
                  </a:cubicBezTo>
                  <a:cubicBezTo>
                    <a:pt x="1164" y="40"/>
                    <a:pt x="1059" y="16"/>
                    <a:pt x="756" y="18"/>
                  </a:cubicBezTo>
                  <a:cubicBezTo>
                    <a:pt x="756" y="18"/>
                    <a:pt x="183" y="28"/>
                    <a:pt x="12" y="52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4" name="Freeform 74"/>
            <p:cNvSpPr>
              <a:spLocks/>
            </p:cNvSpPr>
            <p:nvPr/>
          </p:nvSpPr>
          <p:spPr bwMode="auto">
            <a:xfrm>
              <a:off x="6284846" y="2045402"/>
              <a:ext cx="57214" cy="69134"/>
            </a:xfrm>
            <a:custGeom>
              <a:avLst/>
              <a:gdLst>
                <a:gd name="T0" fmla="*/ 48 w 48"/>
                <a:gd name="T1" fmla="*/ 0 h 58"/>
                <a:gd name="T2" fmla="*/ 48 w 48"/>
                <a:gd name="T3" fmla="*/ 8 h 58"/>
                <a:gd name="T4" fmla="*/ 28 w 48"/>
                <a:gd name="T5" fmla="*/ 8 h 58"/>
                <a:gd name="T6" fmla="*/ 28 w 48"/>
                <a:gd name="T7" fmla="*/ 58 h 58"/>
                <a:gd name="T8" fmla="*/ 20 w 48"/>
                <a:gd name="T9" fmla="*/ 58 h 58"/>
                <a:gd name="T10" fmla="*/ 20 w 48"/>
                <a:gd name="T11" fmla="*/ 8 h 58"/>
                <a:gd name="T12" fmla="*/ 0 w 48"/>
                <a:gd name="T13" fmla="*/ 8 h 58"/>
                <a:gd name="T14" fmla="*/ 0 w 48"/>
                <a:gd name="T15" fmla="*/ 0 h 58"/>
                <a:gd name="T16" fmla="*/ 48 w 48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8">
                  <a:moveTo>
                    <a:pt x="48" y="0"/>
                  </a:moveTo>
                  <a:lnTo>
                    <a:pt x="48" y="8"/>
                  </a:lnTo>
                  <a:lnTo>
                    <a:pt x="28" y="8"/>
                  </a:lnTo>
                  <a:lnTo>
                    <a:pt x="28" y="58"/>
                  </a:lnTo>
                  <a:lnTo>
                    <a:pt x="20" y="58"/>
                  </a:lnTo>
                  <a:lnTo>
                    <a:pt x="2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5" name="Freeform 75"/>
            <p:cNvSpPr>
              <a:spLocks/>
            </p:cNvSpPr>
            <p:nvPr/>
          </p:nvSpPr>
          <p:spPr bwMode="auto">
            <a:xfrm>
              <a:off x="6349212" y="2045402"/>
              <a:ext cx="66750" cy="69134"/>
            </a:xfrm>
            <a:custGeom>
              <a:avLst/>
              <a:gdLst>
                <a:gd name="T0" fmla="*/ 28 w 28"/>
                <a:gd name="T1" fmla="*/ 0 h 29"/>
                <a:gd name="T2" fmla="*/ 28 w 28"/>
                <a:gd name="T3" fmla="*/ 29 h 29"/>
                <a:gd name="T4" fmla="*/ 24 w 28"/>
                <a:gd name="T5" fmla="*/ 29 h 29"/>
                <a:gd name="T6" fmla="*/ 24 w 28"/>
                <a:gd name="T7" fmla="*/ 18 h 29"/>
                <a:gd name="T8" fmla="*/ 24 w 28"/>
                <a:gd name="T9" fmla="*/ 7 h 29"/>
                <a:gd name="T10" fmla="*/ 24 w 28"/>
                <a:gd name="T11" fmla="*/ 7 h 29"/>
                <a:gd name="T12" fmla="*/ 21 w 28"/>
                <a:gd name="T13" fmla="*/ 12 h 29"/>
                <a:gd name="T14" fmla="*/ 16 w 28"/>
                <a:gd name="T15" fmla="*/ 22 h 29"/>
                <a:gd name="T16" fmla="*/ 13 w 28"/>
                <a:gd name="T17" fmla="*/ 22 h 29"/>
                <a:gd name="T18" fmla="*/ 7 w 28"/>
                <a:gd name="T19" fmla="*/ 12 h 29"/>
                <a:gd name="T20" fmla="*/ 5 w 28"/>
                <a:gd name="T21" fmla="*/ 7 h 29"/>
                <a:gd name="T22" fmla="*/ 5 w 28"/>
                <a:gd name="T23" fmla="*/ 7 h 29"/>
                <a:gd name="T24" fmla="*/ 5 w 28"/>
                <a:gd name="T25" fmla="*/ 18 h 29"/>
                <a:gd name="T26" fmla="*/ 5 w 28"/>
                <a:gd name="T27" fmla="*/ 29 h 29"/>
                <a:gd name="T28" fmla="*/ 0 w 28"/>
                <a:gd name="T29" fmla="*/ 29 h 29"/>
                <a:gd name="T30" fmla="*/ 0 w 28"/>
                <a:gd name="T31" fmla="*/ 0 h 29"/>
                <a:gd name="T32" fmla="*/ 5 w 28"/>
                <a:gd name="T33" fmla="*/ 0 h 29"/>
                <a:gd name="T34" fmla="*/ 11 w 28"/>
                <a:gd name="T35" fmla="*/ 11 h 29"/>
                <a:gd name="T36" fmla="*/ 14 w 28"/>
                <a:gd name="T37" fmla="*/ 16 h 29"/>
                <a:gd name="T38" fmla="*/ 14 w 28"/>
                <a:gd name="T39" fmla="*/ 16 h 29"/>
                <a:gd name="T40" fmla="*/ 17 w 28"/>
                <a:gd name="T41" fmla="*/ 11 h 29"/>
                <a:gd name="T42" fmla="*/ 24 w 28"/>
                <a:gd name="T43" fmla="*/ 0 h 29"/>
                <a:gd name="T44" fmla="*/ 28 w 28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29">
                  <a:moveTo>
                    <a:pt x="28" y="0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2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2" y="10"/>
                    <a:pt x="21" y="1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0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12"/>
                    <a:pt x="5" y="1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4" y="15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5" y="15"/>
                    <a:pt x="17" y="11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26" name="TextBox 48"/>
          <p:cNvSpPr txBox="1">
            <a:spLocks noChangeArrowheads="1"/>
          </p:cNvSpPr>
          <p:nvPr/>
        </p:nvSpPr>
        <p:spPr bwMode="auto">
          <a:xfrm>
            <a:off x="3009387" y="4052466"/>
            <a:ext cx="61732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$7.8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BILLION ENTERPRISE |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120,000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IDEAPRENEURS |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39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COUNTRIES</a:t>
            </a:r>
          </a:p>
        </p:txBody>
      </p:sp>
    </p:spTree>
    <p:extLst>
      <p:ext uri="{BB962C8B-B14F-4D97-AF65-F5344CB8AC3E}">
        <p14:creationId xmlns:p14="http://schemas.microsoft.com/office/powerpoint/2010/main" val="512554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inal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09600"/>
            <a:ext cx="12188952" cy="4775200"/>
          </a:xfrm>
          <a:prstGeom prst="rect">
            <a:avLst/>
          </a:prstGeom>
        </p:spPr>
      </p:pic>
      <p:pic>
        <p:nvPicPr>
          <p:cNvPr id="10" name="Picture 2060" descr="HCL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439400" y="6464300"/>
            <a:ext cx="144316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 userDrawn="1"/>
        </p:nvSpPr>
        <p:spPr bwMode="auto">
          <a:xfrm>
            <a:off x="6626" y="0"/>
            <a:ext cx="12182326" cy="60960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1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54" y="28159"/>
            <a:ext cx="2211460" cy="55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69838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-1"/>
            <a:ext cx="10972801" cy="724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52700"/>
            <a:ext cx="10972801" cy="5273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54718" y="63579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642F2-9A74-4A42-AF53-1A16B11C0F5B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470" y="6527800"/>
            <a:ext cx="1444346" cy="206574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H="1">
            <a:off x="533073" y="749419"/>
            <a:ext cx="11090841" cy="0"/>
          </a:xfrm>
          <a:prstGeom prst="line">
            <a:avLst/>
          </a:prstGeom>
          <a:ln w="9525" cmpd="sng">
            <a:solidFill>
              <a:srgbClr val="E0E0E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footer.jpg"/>
          <p:cNvPicPr>
            <a:picLocks noChangeAspect="1"/>
          </p:cNvPicPr>
          <p:nvPr/>
        </p:nvPicPr>
        <p:blipFill rotWithShape="1">
          <a:blip r:embed="rId11"/>
          <a:srcRect r="86037"/>
          <a:stretch/>
        </p:blipFill>
        <p:spPr>
          <a:xfrm>
            <a:off x="1" y="6254678"/>
            <a:ext cx="1702367" cy="6033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470" y="6527800"/>
            <a:ext cx="1444346" cy="206574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1748099" y="6357958"/>
            <a:ext cx="0" cy="5000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533073" y="749419"/>
            <a:ext cx="11090841" cy="0"/>
          </a:xfrm>
          <a:prstGeom prst="line">
            <a:avLst/>
          </a:prstGeom>
          <a:ln w="9525" cmpd="sng">
            <a:solidFill>
              <a:srgbClr val="E0E0E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414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gray">
          <a:xfrm>
            <a:off x="406400" y="1722437"/>
            <a:ext cx="11379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529168" y="15875"/>
            <a:ext cx="9717617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41094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013451" y="6573402"/>
            <a:ext cx="12503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800"/>
            </a:lvl1pPr>
          </a:lstStyle>
          <a:p>
            <a:fld id="{E4B6427B-4600-46BC-87C7-4635F6039321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8" name="Picture 7" descr="Picture2 copy.jpg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188952" cy="1107236"/>
          </a:xfrm>
          <a:prstGeom prst="rect">
            <a:avLst/>
          </a:prstGeom>
        </p:spPr>
      </p:pic>
      <p:pic>
        <p:nvPicPr>
          <p:cNvPr id="9" name="Picture 7" descr="HCL Logo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972800" y="6552407"/>
            <a:ext cx="987425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859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1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1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1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1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1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 2" charset="2"/>
        <a:buChar char="¡"/>
        <a:defRPr sz="1400">
          <a:solidFill>
            <a:schemeClr val="tx1"/>
          </a:solidFill>
          <a:latin typeface="Segoe UI" panose="020B0502040204020203" pitchFamily="34" charset="0"/>
          <a:ea typeface="ＭＳ Ｐゴシック" charset="-128"/>
          <a:cs typeface="Segoe UI" panose="020B0502040204020203" pitchFamily="34" charset="0"/>
        </a:defRPr>
      </a:lvl1pPr>
      <a:lvl2pPr marL="457200" indent="-227013" algn="l" rtl="0" eaLnBrk="0" fontAlgn="base" hangingPunct="0">
        <a:spcBef>
          <a:spcPct val="25000"/>
        </a:spcBef>
        <a:spcAft>
          <a:spcPct val="0"/>
        </a:spcAft>
        <a:buClr>
          <a:schemeClr val="tx1"/>
        </a:buClr>
        <a:buFont typeface="Wingdings" charset="2"/>
        <a:buChar char="§"/>
        <a:defRPr sz="1400">
          <a:solidFill>
            <a:schemeClr val="tx1"/>
          </a:solidFill>
          <a:latin typeface="Segoe UI" panose="020B0502040204020203" pitchFamily="34" charset="0"/>
          <a:ea typeface="ＭＳ Ｐゴシック" pitchFamily="1" charset="-128"/>
          <a:cs typeface="Segoe UI" panose="020B0502040204020203" pitchFamily="34" charset="0"/>
        </a:defRPr>
      </a:lvl2pPr>
      <a:lvl3pPr marL="685800" indent="-227013" algn="l" rtl="0" eaLnBrk="0" fontAlgn="base" hangingPunct="0">
        <a:spcBef>
          <a:spcPct val="25000"/>
        </a:spcBef>
        <a:spcAft>
          <a:spcPct val="0"/>
        </a:spcAft>
        <a:buClr>
          <a:schemeClr val="tx1"/>
        </a:buClr>
        <a:buFont typeface="Wingdings" charset="2"/>
        <a:buChar char="§"/>
        <a:defRPr sz="1400">
          <a:solidFill>
            <a:schemeClr val="tx1"/>
          </a:solidFill>
          <a:latin typeface="Segoe UI" panose="020B0502040204020203" pitchFamily="34" charset="0"/>
          <a:ea typeface="ＭＳ Ｐゴシック" pitchFamily="1" charset="-128"/>
          <a:cs typeface="Segoe UI" panose="020B0502040204020203" pitchFamily="34" charset="0"/>
        </a:defRPr>
      </a:lvl3pPr>
      <a:lvl4pPr marL="912813" indent="-225425" algn="l" rtl="0" eaLnBrk="0" fontAlgn="base" hangingPunct="0">
        <a:spcBef>
          <a:spcPct val="25000"/>
        </a:spcBef>
        <a:spcAft>
          <a:spcPct val="0"/>
        </a:spcAft>
        <a:buClr>
          <a:schemeClr val="tx1"/>
        </a:buClr>
        <a:buFont typeface="Wingdings" charset="2"/>
        <a:buChar char="§"/>
        <a:defRPr sz="1400">
          <a:solidFill>
            <a:schemeClr val="tx1"/>
          </a:solidFill>
          <a:latin typeface="Segoe UI" panose="020B0502040204020203" pitchFamily="34" charset="0"/>
          <a:ea typeface="ＭＳ Ｐゴシック" pitchFamily="1" charset="-128"/>
          <a:cs typeface="Segoe UI" panose="020B0502040204020203" pitchFamily="34" charset="0"/>
        </a:defRPr>
      </a:lvl4pPr>
      <a:lvl5pPr marL="1143000" indent="-228600" algn="l" rtl="0" eaLnBrk="0" fontAlgn="base" hangingPunct="0">
        <a:spcBef>
          <a:spcPct val="25000"/>
        </a:spcBef>
        <a:spcAft>
          <a:spcPct val="0"/>
        </a:spcAft>
        <a:buClr>
          <a:schemeClr val="tx1"/>
        </a:buClr>
        <a:buFont typeface="Wingdings" charset="2"/>
        <a:buChar char="§"/>
        <a:defRPr sz="1400">
          <a:solidFill>
            <a:schemeClr val="tx1"/>
          </a:solidFill>
          <a:latin typeface="Segoe UI" panose="020B0502040204020203" pitchFamily="34" charset="0"/>
          <a:ea typeface="ＭＳ Ｐゴシック" pitchFamily="1" charset="-128"/>
          <a:cs typeface="Segoe UI" panose="020B0502040204020203" pitchFamily="34" charset="0"/>
        </a:defRPr>
      </a:lvl5pPr>
      <a:lvl6pPr marL="1600200" indent="-228600" algn="l" rtl="0" fontAlgn="base">
        <a:spcBef>
          <a:spcPct val="25000"/>
        </a:spcBef>
        <a:spcAft>
          <a:spcPct val="0"/>
        </a:spcAft>
        <a:buClr>
          <a:schemeClr val="tx1"/>
        </a:buClr>
        <a:buFont typeface="Wingdings" pitchFamily="1" charset="2"/>
        <a:buChar char="§"/>
        <a:defRPr sz="1400">
          <a:solidFill>
            <a:schemeClr val="tx1"/>
          </a:solidFill>
          <a:latin typeface="+mn-lt"/>
          <a:ea typeface="ＭＳ Ｐゴシック" pitchFamily="1" charset="-128"/>
        </a:defRPr>
      </a:lvl6pPr>
      <a:lvl7pPr marL="2057400" indent="-228600" algn="l" rtl="0" fontAlgn="base">
        <a:spcBef>
          <a:spcPct val="25000"/>
        </a:spcBef>
        <a:spcAft>
          <a:spcPct val="0"/>
        </a:spcAft>
        <a:buClr>
          <a:schemeClr val="tx1"/>
        </a:buClr>
        <a:buFont typeface="Wingdings" pitchFamily="1" charset="2"/>
        <a:buChar char="§"/>
        <a:defRPr sz="1400">
          <a:solidFill>
            <a:schemeClr val="tx1"/>
          </a:solidFill>
          <a:latin typeface="+mn-lt"/>
          <a:ea typeface="ＭＳ Ｐゴシック" pitchFamily="1" charset="-128"/>
        </a:defRPr>
      </a:lvl7pPr>
      <a:lvl8pPr marL="2514600" indent="-228600" algn="l" rtl="0" fontAlgn="base">
        <a:spcBef>
          <a:spcPct val="25000"/>
        </a:spcBef>
        <a:spcAft>
          <a:spcPct val="0"/>
        </a:spcAft>
        <a:buClr>
          <a:schemeClr val="tx1"/>
        </a:buClr>
        <a:buFont typeface="Wingdings" pitchFamily="1" charset="2"/>
        <a:buChar char="§"/>
        <a:defRPr sz="1400">
          <a:solidFill>
            <a:schemeClr val="tx1"/>
          </a:solidFill>
          <a:latin typeface="+mn-lt"/>
          <a:ea typeface="ＭＳ Ｐゴシック" pitchFamily="1" charset="-128"/>
        </a:defRPr>
      </a:lvl8pPr>
      <a:lvl9pPr marL="2971800" indent="-228600" algn="l" rtl="0" fontAlgn="base">
        <a:spcBef>
          <a:spcPct val="25000"/>
        </a:spcBef>
        <a:spcAft>
          <a:spcPct val="0"/>
        </a:spcAft>
        <a:buClr>
          <a:schemeClr val="tx1"/>
        </a:buClr>
        <a:buFont typeface="Wingdings" pitchFamily="1" charset="2"/>
        <a:buChar char="§"/>
        <a:defRPr sz="1400">
          <a:solidFill>
            <a:schemeClr val="tx1"/>
          </a:solidFill>
          <a:latin typeface="+mn-lt"/>
          <a:ea typeface="ＭＳ Ｐゴシック" pitchFamily="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44A6EEE-52A7-463F-BC10-CA30556207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 Use Cases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16B0A0D-8B17-4062-9997-832CC5A51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"/>
            <a:ext cx="10972801" cy="74941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Use Case: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sz="2700" dirty="0">
                <a:solidFill>
                  <a:schemeClr val="accent2"/>
                </a:solidFill>
              </a:rPr>
              <a:t>Grain quality check using Image Processing &amp; Self assess and self manage fleet of machines </a:t>
            </a:r>
            <a:endParaRPr lang="en-US" sz="2700" dirty="0">
              <a:solidFill>
                <a:srgbClr val="494A55"/>
              </a:solidFill>
              <a:latin typeface="Work San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0CD23D-D787-4279-ACD6-70E480C8A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852701"/>
            <a:ext cx="8362121" cy="52734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Business Objective: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a.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Check the quality of grain ( rice, wheat, peas) and classify in appropriate standard categories   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. Predictive maintenance of milling fleet solution. 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Solution Concept: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Take the image from source (grains) and apply </a:t>
            </a:r>
            <a:r>
              <a:rPr lang="en-US" sz="2000">
                <a:solidFill>
                  <a:schemeClr val="accent2">
                    <a:lumMod val="75000"/>
                  </a:schemeClr>
                </a:solidFill>
              </a:rPr>
              <a:t>Deep Learning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Technique to process the image and tag quality parameters.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The classification methods to be used for predictive maintenance. ( like BBN technique)</a:t>
            </a:r>
          </a:p>
          <a:p>
            <a:pPr marL="0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Benefits :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Smart classification of grains to enable better sorting thereby helping to improve food quality and increased review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Machine health prediction reduces the machine downtime, and  the  prognostics  information  will  support  the  ERP  system      to      optimize      manufacturing      management,      maintenance scheduling, and guarantee machine safety</a:t>
            </a:r>
          </a:p>
          <a:p>
            <a:pPr marL="0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494A55"/>
              </a:solidFill>
              <a:latin typeface="Work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01A9E7-EFEA-401D-8612-2D60C7B28EA2}"/>
              </a:ext>
            </a:extLst>
          </p:cNvPr>
          <p:cNvSpPr txBox="1"/>
          <p:nvPr/>
        </p:nvSpPr>
        <p:spPr>
          <a:xfrm>
            <a:off x="9078277" y="1015758"/>
            <a:ext cx="277874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Target Domain: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Food Processing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DF0FF9-DD60-4261-A23F-EA3DB599E495}"/>
              </a:ext>
            </a:extLst>
          </p:cNvPr>
          <p:cNvSpPr txBox="1"/>
          <p:nvPr/>
        </p:nvSpPr>
        <p:spPr>
          <a:xfrm>
            <a:off x="9078277" y="2473771"/>
            <a:ext cx="277874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NVIDIA Solution / Products: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0E731C-969A-4AD9-9078-9E036D039783}"/>
              </a:ext>
            </a:extLst>
          </p:cNvPr>
          <p:cNvSpPr txBox="1"/>
          <p:nvPr/>
        </p:nvSpPr>
        <p:spPr>
          <a:xfrm>
            <a:off x="9078277" y="4691759"/>
            <a:ext cx="2778748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Potential Client Opportunities :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1602356181"/>
      </p:ext>
    </p:extLst>
  </p:cSld>
  <p:clrMapOvr>
    <a:masterClrMapping/>
  </p:clrMapOvr>
</p:sld>
</file>

<file path=ppt/theme/theme1.xml><?xml version="1.0" encoding="utf-8"?>
<a:theme xmlns:a="http://schemas.openxmlformats.org/drawingml/2006/main" name="ERS-21st Century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metricPLM-Fon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RS-21st Century Template" id="{20250F4F-2F0F-46AC-A554-F0BF9031214A}" vid="{3DAF5F07-AF6E-43F6-BEAE-551CA4941D25}"/>
    </a:ext>
  </a:extLst>
</a:theme>
</file>

<file path=ppt/theme/theme2.xml><?xml version="1.0" encoding="utf-8"?>
<a:theme xmlns:a="http://schemas.openxmlformats.org/drawingml/2006/main" name="1_HCL Template">
  <a:themeElements>
    <a:clrScheme name="HCL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HCL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round/>
          <a:headEnd type="none" w="sm" len="sm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round/>
          <a:headEnd type="none" w="sm" len="sm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" charset="0"/>
          </a:defRPr>
        </a:defPPr>
      </a:lstStyle>
    </a:lnDef>
  </a:objectDefaults>
  <a:extraClrSchemeLst>
    <a:extraClrScheme>
      <a:clrScheme name="HCL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EB99D90FCE264DBA0FB196DE08241A" ma:contentTypeVersion="13" ma:contentTypeDescription="Create a new document." ma:contentTypeScope="" ma:versionID="67485481a8a4f1d87c81a7b3dd37a360">
  <xsd:schema xmlns:xsd="http://www.w3.org/2001/XMLSchema" xmlns:xs="http://www.w3.org/2001/XMLSchema" xmlns:p="http://schemas.microsoft.com/office/2006/metadata/properties" xmlns:ns3="ded86177-0212-4a64-b9c0-7be3622747fc" xmlns:ns4="6d4965b6-337e-4fae-b128-661c35ca9fa8" targetNamespace="http://schemas.microsoft.com/office/2006/metadata/properties" ma:root="true" ma:fieldsID="155ebf5f49430a764ad6f4e56eb1ed3f" ns3:_="" ns4:_="">
    <xsd:import namespace="ded86177-0212-4a64-b9c0-7be3622747fc"/>
    <xsd:import namespace="6d4965b6-337e-4fae-b128-661c35ca9fa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d86177-0212-4a64-b9c0-7be3622747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4965b6-337e-4fae-b128-661c35ca9fa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3B32A9-DA8E-458F-976E-7EF58C6E94BD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6d4965b6-337e-4fae-b128-661c35ca9fa8"/>
    <ds:schemaRef ds:uri="ded86177-0212-4a64-b9c0-7be3622747fc"/>
    <ds:schemaRef ds:uri="http://schemas.microsoft.com/office/2006/metadata/properties"/>
    <ds:schemaRef ds:uri="http://www.w3.org/XML/1998/namespace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FEA2EF7-C815-43B3-B1EC-81DB9A8862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885C79-06FF-4998-A76F-332E53DE94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d86177-0212-4a64-b9c0-7be3622747fc"/>
    <ds:schemaRef ds:uri="6d4965b6-337e-4fae-b128-661c35ca9f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37353</TotalTime>
  <Words>158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Raleway</vt:lpstr>
      <vt:lpstr>Work Sans</vt:lpstr>
      <vt:lpstr>Arial</vt:lpstr>
      <vt:lpstr>Calibri</vt:lpstr>
      <vt:lpstr>Segoe UI</vt:lpstr>
      <vt:lpstr>Webdings</vt:lpstr>
      <vt:lpstr>Wingdings</vt:lpstr>
      <vt:lpstr>Wingdings 2</vt:lpstr>
      <vt:lpstr>ERS-21st Century Template</vt:lpstr>
      <vt:lpstr>1_HCL Template</vt:lpstr>
      <vt:lpstr>AI Use Cases</vt:lpstr>
      <vt:lpstr>Use Case: Grain quality check using Image Processing &amp; Self assess and self manage fleet of machines </vt:lpstr>
    </vt:vector>
  </TitlesOfParts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Jayachandran Kizhakootramachandran</dc:creator>
  <cp:lastModifiedBy>Lakshmi Prabha Krishnamurthy</cp:lastModifiedBy>
  <cp:revision>648</cp:revision>
  <dcterms:created xsi:type="dcterms:W3CDTF">2018-05-28T04:04:53Z</dcterms:created>
  <dcterms:modified xsi:type="dcterms:W3CDTF">2020-07-22T13:05:06Z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3ba07b40-f8c4-47f9-9964-d096ab764e00</vt:lpwstr>
  </property>
  <property fmtid="{D5CDD505-2E9C-101B-9397-08002B2CF9AE}" pid="3" name="HCLClassification">
    <vt:lpwstr>HCL_Cla5s_Publ1c</vt:lpwstr>
  </property>
  <property fmtid="{D5CDD505-2E9C-101B-9397-08002B2CF9AE}" pid="4" name="HCL_Cla5s_D6">
    <vt:lpwstr>False</vt:lpwstr>
  </property>
  <property fmtid="{D5CDD505-2E9C-101B-9397-08002B2CF9AE}" pid="5" name="ContentTypeId">
    <vt:lpwstr>0x0101008EEB99D90FCE264DBA0FB196DE08241A</vt:lpwstr>
  </property>
</Properties>
</file>