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7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DF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0704" autoAdjust="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344" y="4434840"/>
            <a:ext cx="6321467" cy="1122202"/>
          </a:xfrm>
        </p:spPr>
        <p:txBody>
          <a:bodyPr/>
          <a:lstStyle/>
          <a:p>
            <a:r>
              <a:rPr lang="en-US" dirty="0"/>
              <a:t>Stove burner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7289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Kristin Rondestvedt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396451"/>
            <a:ext cx="5111750" cy="1525588"/>
          </a:xfrm>
        </p:spPr>
        <p:txBody>
          <a:bodyPr/>
          <a:lstStyle/>
          <a:p>
            <a:r>
              <a:rPr lang="en-US" dirty="0"/>
              <a:t>It is not uncommon to remove a pot or pan from the burner and forget to turn off the stove.  My goal for this project was to implement a device that could help detect if this happens, and to alert the user. 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7878" y="2098276"/>
            <a:ext cx="3924300" cy="823912"/>
          </a:xfrm>
        </p:spPr>
        <p:txBody>
          <a:bodyPr/>
          <a:lstStyle/>
          <a:p>
            <a:r>
              <a:rPr lang="en-US" dirty="0"/>
              <a:t>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7878" y="3155946"/>
            <a:ext cx="3924300" cy="1997867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BLE Sense 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 sensor on the BLE Sense 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OV7675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Grove Chainable LED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351" y="2098276"/>
            <a:ext cx="3943627" cy="823912"/>
          </a:xfrm>
        </p:spPr>
        <p:txBody>
          <a:bodyPr/>
          <a:lstStyle/>
          <a:p>
            <a:r>
              <a:rPr lang="en-US" dirty="0"/>
              <a:t>Tools/Libraries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4351" y="3155946"/>
            <a:ext cx="4158444" cy="215826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Impulse to train and deploy image classification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​Libraries: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Arduino_LPS22HB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ChainableLED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Harvard_TinyMLx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RunningAverage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Customized </a:t>
            </a:r>
            <a:r>
              <a:rPr lang="en-US" dirty="0" err="1"/>
              <a:t>EdgeImpulse</a:t>
            </a:r>
            <a:r>
              <a:rPr lang="en-US" dirty="0"/>
              <a:t> image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AA1C5D2-8A13-D885-2470-09F6F9F6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1387" y="2216618"/>
            <a:ext cx="2396747" cy="343061"/>
          </a:xfrm>
        </p:spPr>
        <p:txBody>
          <a:bodyPr/>
          <a:lstStyle/>
          <a:p>
            <a:r>
              <a:rPr lang="en-US" sz="1600" dirty="0"/>
              <a:t>Image Identification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132973" y="5459863"/>
            <a:ext cx="1247676" cy="343061"/>
          </a:xfrm>
        </p:spPr>
        <p:txBody>
          <a:bodyPr anchor="ctr"/>
          <a:lstStyle/>
          <a:p>
            <a:r>
              <a:rPr lang="en-US" sz="1200" dirty="0"/>
              <a:t>LED Off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682708" y="2216618"/>
            <a:ext cx="2396748" cy="343061"/>
          </a:xfrm>
        </p:spPr>
        <p:txBody>
          <a:bodyPr/>
          <a:lstStyle/>
          <a:p>
            <a:r>
              <a:rPr lang="en-US" sz="1600" dirty="0"/>
              <a:t>Temperature Sensing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882419" y="5478796"/>
            <a:ext cx="1855949" cy="343061"/>
          </a:xfrm>
          <a:solidFill>
            <a:srgbClr val="12BDF2"/>
          </a:solidFill>
        </p:spPr>
        <p:txBody>
          <a:bodyPr anchor="ctr"/>
          <a:lstStyle/>
          <a:p>
            <a:r>
              <a:rPr lang="en-US" sz="1200" dirty="0"/>
              <a:t>Pot on burner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654350" y="2216618"/>
            <a:ext cx="2317707" cy="343061"/>
          </a:xfrm>
        </p:spPr>
        <p:txBody>
          <a:bodyPr/>
          <a:lstStyle/>
          <a:p>
            <a:r>
              <a:rPr lang="en-US" sz="1600" dirty="0"/>
              <a:t>Logic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519224" y="5478796"/>
            <a:ext cx="1845511" cy="343061"/>
          </a:xfrm>
          <a:solidFill>
            <a:srgbClr val="FFFF00"/>
          </a:solidFill>
        </p:spPr>
        <p:txBody>
          <a:bodyPr anchor="ctr"/>
          <a:lstStyle/>
          <a:p>
            <a:r>
              <a:rPr lang="en-US" sz="1200" dirty="0"/>
              <a:t>Pot on burner, waiting to cool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51517" y="5076643"/>
            <a:ext cx="1918757" cy="343061"/>
          </a:xfrm>
          <a:solidFill>
            <a:srgbClr val="00B050"/>
          </a:solidFill>
        </p:spPr>
        <p:txBody>
          <a:bodyPr anchor="ctr"/>
          <a:lstStyle/>
          <a:p>
            <a:r>
              <a:rPr lang="en-US" sz="1200" dirty="0">
                <a:latin typeface="+mn-lt"/>
              </a:rPr>
              <a:t>Pot off burner, temp dropped enough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56F0AB2-AD43-C3E8-760D-90D86989BC26}"/>
              </a:ext>
            </a:extLst>
          </p:cNvPr>
          <p:cNvSpPr txBox="1">
            <a:spLocks/>
          </p:cNvSpPr>
          <p:nvPr/>
        </p:nvSpPr>
        <p:spPr>
          <a:xfrm>
            <a:off x="1367758" y="2837079"/>
            <a:ext cx="2882475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Trained model using images of my pots/pans</a:t>
            </a:r>
          </a:p>
          <a:p>
            <a:r>
              <a:rPr lang="en-US" sz="1400" dirty="0"/>
              <a:t>Image taken every 2 seconds</a:t>
            </a:r>
          </a:p>
          <a:p>
            <a:r>
              <a:rPr lang="en-US" sz="1400" dirty="0"/>
              <a:t>Identify either pot or empty burner</a:t>
            </a:r>
          </a:p>
          <a:p>
            <a:r>
              <a:rPr lang="en-US" sz="1400" dirty="0"/>
              <a:t>Edge Impulse for training</a:t>
            </a:r>
          </a:p>
          <a:p>
            <a:endParaRPr lang="en-US" sz="14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8C0FACE-7E8D-C316-50AC-FA1859EC5D40}"/>
              </a:ext>
            </a:extLst>
          </p:cNvPr>
          <p:cNvSpPr txBox="1">
            <a:spLocks/>
          </p:cNvSpPr>
          <p:nvPr/>
        </p:nvSpPr>
        <p:spPr>
          <a:xfrm>
            <a:off x="4500876" y="2835095"/>
            <a:ext cx="2882475" cy="19978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Temperature reading every 2 seconds</a:t>
            </a:r>
          </a:p>
          <a:p>
            <a:r>
              <a:rPr lang="en-US" sz="1400" dirty="0"/>
              <a:t>Temperatures added to rolling average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0FD2CB1-E343-B470-A640-1EE419D86C3F}"/>
              </a:ext>
            </a:extLst>
          </p:cNvPr>
          <p:cNvSpPr txBox="1">
            <a:spLocks/>
          </p:cNvSpPr>
          <p:nvPr/>
        </p:nvSpPr>
        <p:spPr>
          <a:xfrm>
            <a:off x="7568685" y="2833112"/>
            <a:ext cx="3024283" cy="199786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&gt;15/20 pot readings = pot on burner</a:t>
            </a:r>
          </a:p>
          <a:p>
            <a:r>
              <a:rPr lang="en-US" sz="1400" dirty="0"/>
              <a:t>&lt;5/20 pot readings = pot removed</a:t>
            </a:r>
          </a:p>
          <a:p>
            <a:r>
              <a:rPr lang="en-US" sz="1400" dirty="0"/>
              <a:t>Pot removal followed by 30 temperature checks triggers temperature deviation check.</a:t>
            </a:r>
          </a:p>
          <a:p>
            <a:r>
              <a:rPr lang="en-US" sz="1400" dirty="0"/>
              <a:t>At this point, deviation of &lt;5 degrees (temp of last visible pot minus avg temp) triggers an alert.</a:t>
            </a:r>
          </a:p>
          <a:p>
            <a:endParaRPr lang="en-US" sz="1400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6004B8B-CFAC-C054-337B-815BE891BC17}"/>
              </a:ext>
            </a:extLst>
          </p:cNvPr>
          <p:cNvSpPr txBox="1">
            <a:spLocks/>
          </p:cNvSpPr>
          <p:nvPr/>
        </p:nvSpPr>
        <p:spPr>
          <a:xfrm>
            <a:off x="8162475" y="5828001"/>
            <a:ext cx="1907800" cy="34306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Alert!</a:t>
            </a:r>
          </a:p>
        </p:txBody>
      </p:sp>
    </p:spTree>
    <p:extLst>
      <p:ext uri="{BB962C8B-B14F-4D97-AF65-F5344CB8AC3E}">
        <p14:creationId xmlns:p14="http://schemas.microsoft.com/office/powerpoint/2010/main" val="374028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062550"/>
            <a:ext cx="2882475" cy="823912"/>
          </a:xfrm>
        </p:spPr>
        <p:txBody>
          <a:bodyPr/>
          <a:lstStyle/>
          <a:p>
            <a:r>
              <a:rPr lang="en-US" sz="1600" dirty="0"/>
              <a:t>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120220"/>
            <a:ext cx="2882475" cy="199786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how to identify when there is not a pot – started by training on just things that weren’t a pot.  Instead trained on just empty burner.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Difficulty finding image set, so limited training to my own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Lighting issues – reflective surface caused false positives.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062550"/>
            <a:ext cx="2896671" cy="823912"/>
          </a:xfrm>
        </p:spPr>
        <p:txBody>
          <a:bodyPr/>
          <a:lstStyle/>
          <a:p>
            <a:r>
              <a:rPr lang="en-US" sz="1600" dirty="0"/>
              <a:t>Sensors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120220"/>
            <a:ext cx="2896671" cy="19978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with standalone temperature sensor due to possible library issues.  Used BLE Sense’s built-in temperature sensor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Mismatch in camera library that I was using vs. camera library in Edge Impulse deployment.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686F422-F465-B62C-8111-6A1E8EF8098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062550"/>
            <a:ext cx="2882475" cy="823912"/>
          </a:xfrm>
        </p:spPr>
        <p:txBody>
          <a:bodyPr/>
          <a:lstStyle/>
          <a:p>
            <a:r>
              <a:rPr lang="en-US" sz="1600" dirty="0"/>
              <a:t>Logic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56E3A2-C394-2F81-E22C-7ADA852612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120220"/>
            <a:ext cx="2882475" cy="1997867"/>
          </a:xfrm>
        </p:spPr>
        <p:txBody>
          <a:bodyPr/>
          <a:lstStyle/>
          <a:p>
            <a:r>
              <a:rPr lang="en-US" dirty="0"/>
              <a:t>Determining how long to wait before checking temp, and how long is sufficient to wait for temp drop.  Lots of trial and error.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D1CF898-AF34-749D-87F3-1677A4655CE0}"/>
              </a:ext>
            </a:extLst>
          </p:cNvPr>
          <p:cNvSpPr txBox="1">
            <a:spLocks/>
          </p:cNvSpPr>
          <p:nvPr/>
        </p:nvSpPr>
        <p:spPr>
          <a:xfrm>
            <a:off x="1384829" y="2389196"/>
            <a:ext cx="8494977" cy="216499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Internet connectivity to alert via email or text</a:t>
            </a:r>
          </a:p>
          <a:p>
            <a:pPr marL="285750" indent="-285750"/>
            <a:r>
              <a:rPr lang="en-US" dirty="0"/>
              <a:t>4-digit display showing temp</a:t>
            </a:r>
          </a:p>
          <a:p>
            <a:pPr marL="285750" indent="-285750"/>
            <a:r>
              <a:rPr lang="en-US" dirty="0"/>
              <a:t>Improved pot detection (expand to detect variety of pots/pans)</a:t>
            </a:r>
          </a:p>
          <a:p>
            <a:pPr marL="285750" indent="-285750"/>
            <a:r>
              <a:rPr lang="en-US" dirty="0"/>
              <a:t>Improved burner detection for different stove tops.  Maybe detect heating element turning red.</a:t>
            </a:r>
          </a:p>
          <a:p>
            <a:pPr marL="285750" indent="-285750"/>
            <a:r>
              <a:rPr lang="en-US" dirty="0"/>
              <a:t>Handle more cases</a:t>
            </a:r>
          </a:p>
          <a:p>
            <a:pPr marL="742950" lvl="1" indent="-285750"/>
            <a:r>
              <a:rPr lang="en-US" dirty="0"/>
              <a:t>Monitor room temp before burner turns on.  </a:t>
            </a:r>
          </a:p>
          <a:p>
            <a:pPr marL="742950" lvl="1" indent="-285750"/>
            <a:r>
              <a:rPr lang="en-US" dirty="0"/>
              <a:t>If burner on low and didn’t heat up much, check for smaller drop in temp.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4783</TotalTime>
  <Words>404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Stove burner detection</vt:lpstr>
      <vt:lpstr>Objective</vt:lpstr>
      <vt:lpstr>Technologies used</vt:lpstr>
      <vt:lpstr>Implementation details</vt:lpstr>
      <vt:lpstr>Challenges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Stove detection</dc:title>
  <dc:creator>Kristin Blake</dc:creator>
  <cp:lastModifiedBy>Kristin Blake</cp:lastModifiedBy>
  <cp:revision>68</cp:revision>
  <dcterms:created xsi:type="dcterms:W3CDTF">2023-12-10T19:39:54Z</dcterms:created>
  <dcterms:modified xsi:type="dcterms:W3CDTF">2023-12-14T20:30:03Z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