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740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83568" y="1916832"/>
            <a:ext cx="7704856" cy="136815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66" y="4701716"/>
            <a:ext cx="1224136" cy="1127350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2547646" y="3284984"/>
            <a:ext cx="4832666" cy="2290375"/>
            <a:chOff x="2547646" y="3154849"/>
            <a:chExt cx="4832666" cy="2290375"/>
          </a:xfrm>
        </p:grpSpPr>
        <p:sp>
          <p:nvSpPr>
            <p:cNvPr id="7" name="矩形 6"/>
            <p:cNvSpPr/>
            <p:nvPr/>
          </p:nvSpPr>
          <p:spPr>
            <a:xfrm>
              <a:off x="2547646" y="4869160"/>
              <a:ext cx="4832666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804248" y="3154849"/>
              <a:ext cx="576064" cy="17143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3354442" y="2060848"/>
            <a:ext cx="2513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墙</a:t>
            </a:r>
            <a:r>
              <a:rPr lang="zh-TW" altLang="en-US" sz="6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6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壁</a:t>
            </a:r>
            <a:endParaRPr lang="zh-TW" altLang="en-US" sz="6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向右箭號 20"/>
          <p:cNvSpPr/>
          <p:nvPr/>
        </p:nvSpPr>
        <p:spPr>
          <a:xfrm>
            <a:off x="2771800" y="5085371"/>
            <a:ext cx="79208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6200000">
            <a:off x="6696236" y="4689327"/>
            <a:ext cx="79208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10800000">
            <a:off x="6199583" y="3412430"/>
            <a:ext cx="79208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810039" y="5847655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开始位置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)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" y="3284984"/>
            <a:ext cx="1152128" cy="1061035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-45955" y="4306459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结束位置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)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311873" y="5703639"/>
            <a:ext cx="298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zh-TW" altLang="en-US" sz="2400" dirty="0" smtClean="0"/>
              <a:t>黑色</a:t>
            </a:r>
            <a:r>
              <a:rPr lang="zh-CN" altLang="en-US" sz="2400" dirty="0" smtClean="0"/>
              <a:t>胶带长边约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米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 rot="16200000">
            <a:off x="6688329" y="4120983"/>
            <a:ext cx="198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zh-TW" altLang="en-US" sz="2400" dirty="0" smtClean="0"/>
              <a:t>短</a:t>
            </a:r>
            <a:r>
              <a:rPr lang="zh-CN" altLang="en-US" sz="2400" dirty="0" smtClean="0"/>
              <a:t>边约</a:t>
            </a:r>
            <a:r>
              <a:rPr lang="en-US" altLang="zh-TW" sz="2400" dirty="0" smtClean="0"/>
              <a:t>0.5</a:t>
            </a:r>
            <a:r>
              <a:rPr lang="zh-TW" altLang="en-US" sz="2400" dirty="0" smtClean="0"/>
              <a:t>米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45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佈景主題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機器人技術考題</dc:title>
  <dc:creator>Sean Wang</dc:creator>
  <cp:lastModifiedBy>ChinaUSER</cp:lastModifiedBy>
  <cp:revision>5</cp:revision>
  <dcterms:created xsi:type="dcterms:W3CDTF">2015-06-15T02:49:55Z</dcterms:created>
  <dcterms:modified xsi:type="dcterms:W3CDTF">2016-08-24T00:32:25Z</dcterms:modified>
</cp:coreProperties>
</file>