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EAE6"/>
    <a:srgbClr val="00FB92"/>
    <a:srgbClr val="00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7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8D3F2-D64E-1348-8611-9C087517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Nova" panose="020F0502020204030204" pitchFamily="34" charset="0"/>
              </a:rPr>
              <a:t>DPI </a:t>
            </a:r>
            <a:r>
              <a:rPr lang="en-US" b="1" dirty="0" err="1">
                <a:latin typeface="Gill Sans Nova" panose="020F0502020204030204" pitchFamily="34" charset="0"/>
              </a:rPr>
              <a:t>JupyterBook</a:t>
            </a:r>
            <a:r>
              <a:rPr lang="en-US" b="1" dirty="0">
                <a:latin typeface="Gill Sans Nova" panose="020F0502020204030204" pitchFamily="34" charset="0"/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364CD-6250-EB42-A5F4-3C97ADD7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Nova" panose="020B0602020104020203" pitchFamily="34" charset="0"/>
              </a:rPr>
              <a:t>Video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51A28-F0FA-44CE-BD16-E21FB1390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7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56346-3468-9A45-89FB-9FC0A61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46EAE6"/>
                </a:solidFill>
                <a:latin typeface="Gill Sans Nova" panose="020B0602020104020203" pitchFamily="34" charset="0"/>
              </a:rPr>
              <a:t>VIDEO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814F5-6571-EA48-8DDF-8111FCAA7322}"/>
              </a:ext>
            </a:extLst>
          </p:cNvPr>
          <p:cNvSpPr txBox="1"/>
          <p:nvPr/>
        </p:nvSpPr>
        <p:spPr>
          <a:xfrm>
            <a:off x="1066783" y="2869324"/>
            <a:ext cx="1005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>
                <a:latin typeface="Gill Sans Nova Light" panose="020B0302020104020203" pitchFamily="34" charset="0"/>
              </a:rPr>
              <a:t>Host your video on a website (e.g. MyMedia)</a:t>
            </a:r>
          </a:p>
          <a:p>
            <a:pPr>
              <a:buFont typeface="Wingdings" pitchFamily="2" charset="2"/>
              <a:buChar char="ü"/>
            </a:pPr>
            <a:endParaRPr lang="en-US" sz="3200" dirty="0">
              <a:latin typeface="Gill Sans Nova Light" panose="020B0302020104020203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>
                <a:latin typeface="Gill Sans Nova Light" panose="020B0302020104020203" pitchFamily="34" charset="0"/>
              </a:rPr>
              <a:t>Make it publicly accessible (if you want to avoid students having to login to watch the video).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1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7B9DE1"/>
      </a:accent1>
      <a:accent2>
        <a:srgbClr val="41B0D5"/>
      </a:accent2>
      <a:accent3>
        <a:srgbClr val="58B2A3"/>
      </a:accent3>
      <a:accent4>
        <a:srgbClr val="4EB679"/>
      </a:accent4>
      <a:accent5>
        <a:srgbClr val="4CB74C"/>
      </a:accent5>
      <a:accent6>
        <a:srgbClr val="76B24C"/>
      </a:accent6>
      <a:hlink>
        <a:srgbClr val="948059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Bookman Old Style</vt:lpstr>
      <vt:lpstr>Calibri</vt:lpstr>
      <vt:lpstr>Franklin Gothic Book</vt:lpstr>
      <vt:lpstr>Gill Sans Nova</vt:lpstr>
      <vt:lpstr>Gill Sans Nova Light</vt:lpstr>
      <vt:lpstr>Wingdings</vt:lpstr>
      <vt:lpstr>RetrospectVTI</vt:lpstr>
      <vt:lpstr>DPI JupyterBook Workshop</vt:lpstr>
      <vt:lpstr>VIDEO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DPI JupyterBook Workshop</dc:title>
  <dc:creator>Karen Smith</dc:creator>
  <cp:lastModifiedBy>Karen Smith</cp:lastModifiedBy>
  <cp:revision>1</cp:revision>
  <dcterms:created xsi:type="dcterms:W3CDTF">2021-07-28T14:35:08Z</dcterms:created>
  <dcterms:modified xsi:type="dcterms:W3CDTF">2021-07-28T14:46:36Z</dcterms:modified>
</cp:coreProperties>
</file>