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0" r:id="rId6"/>
    <p:sldId id="266" r:id="rId7"/>
    <p:sldId id="267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0A4A2-7351-4E12-AB10-81D23271015E}" v="63" dt="2021-07-09T04:13:43.296"/>
    <p1510:client id="{5AC852AB-BB6F-4532-B269-064141533E55}" v="20" dt="2021-07-09T01:07:5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3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le Ferrari" userId="a847421d777b2bc0" providerId="LiveId" clId="{1F30A4A2-7351-4E12-AB10-81D23271015E}"/>
    <pc:docChg chg="custSel addSld delSld modSld">
      <pc:chgData name="Noelle Ferrari" userId="a847421d777b2bc0" providerId="LiveId" clId="{1F30A4A2-7351-4E12-AB10-81D23271015E}" dt="2021-07-09T04:13:43.296" v="665" actId="20577"/>
      <pc:docMkLst>
        <pc:docMk/>
      </pc:docMkLst>
      <pc:sldChg chg="modSp">
        <pc:chgData name="Noelle Ferrari" userId="a847421d777b2bc0" providerId="LiveId" clId="{1F30A4A2-7351-4E12-AB10-81D23271015E}" dt="2021-07-09T04:13:43.296" v="665" actId="20577"/>
        <pc:sldMkLst>
          <pc:docMk/>
          <pc:sldMk cId="0" sldId="258"/>
        </pc:sldMkLst>
        <pc:graphicFrameChg chg="mod">
          <ac:chgData name="Noelle Ferrari" userId="a847421d777b2bc0" providerId="LiveId" clId="{1F30A4A2-7351-4E12-AB10-81D23271015E}" dt="2021-07-09T04:13:43.296" v="665" actId="20577"/>
          <ac:graphicFrameMkLst>
            <pc:docMk/>
            <pc:sldMk cId="0" sldId="258"/>
            <ac:graphicFrameMk id="74" creationId="{27EB50F2-26CA-4654-AA34-AD5941B6D598}"/>
          </ac:graphicFrameMkLst>
        </pc:graphicFrameChg>
      </pc:sldChg>
      <pc:sldChg chg="addSp delSp modSp mod">
        <pc:chgData name="Noelle Ferrari" userId="a847421d777b2bc0" providerId="LiveId" clId="{1F30A4A2-7351-4E12-AB10-81D23271015E}" dt="2021-07-09T04:12:41.125" v="639" actId="947"/>
        <pc:sldMkLst>
          <pc:docMk/>
          <pc:sldMk cId="0" sldId="259"/>
        </pc:sldMkLst>
        <pc:spChg chg="mo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oelle Ferrari" userId="a847421d777b2bc0" providerId="LiveId" clId="{1F30A4A2-7351-4E12-AB10-81D23271015E}" dt="2021-07-09T04:12:41.125" v="639" actId="947"/>
          <ac:spMkLst>
            <pc:docMk/>
            <pc:sldMk cId="0" sldId="259"/>
            <ac:spMk id="74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94" creationId="{E9AA9F65-94B8-41A5-A7FF-23D2CFB116BB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96" creationId="{7E8B0F8E-3F6C-4541-B9C1-774D80A08834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98" creationId="{7A45F5BC-32D1-41CD-B270-C46F18CA1ACC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0" creationId="{5BB74D4E-F243-4A10-813D-500A14025392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2" creationId="{F92989FB-1024-49B7-BDF1-B3CE27D48623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4" creationId="{DFEE959E-BF10-4204-9556-D1707088D445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6" creationId="{DDD17B6A-CB37-4005-9681-A20AFCDC7822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8" creationId="{3B7BBDE9-DAED-40B0-A640-503C918D1CE3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0" creationId="{7BC7EA7B-802E-41F4-8926-C4475287AA31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5" creationId="{E9AA9F65-94B8-41A5-A7FF-23D2CFB116BB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7" creationId="{7E8B0F8E-3F6C-4541-B9C1-774D80A08834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9" creationId="{7A45F5BC-32D1-41CD-B270-C46F18CA1ACC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1" creationId="{5BB74D4E-F243-4A10-813D-500A14025392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3" creationId="{1A59258C-AAC2-41CD-973C-7439B122A3FF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5" creationId="{54516B72-0116-42B2-82A2-B11218A36636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7" creationId="{7CDB507F-21B7-4C27-B0FC-D9C465C6DB44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9" creationId="{7AB1AE17-B7A3-4363-95CD-25441E2FF1F3}"/>
          </ac:spMkLst>
        </pc:spChg>
      </pc:sldChg>
      <pc:sldChg chg="addSp delSp modSp mod setClrOvrMap">
        <pc:chgData name="Noelle Ferrari" userId="a847421d777b2bc0" providerId="LiveId" clId="{1F30A4A2-7351-4E12-AB10-81D23271015E}" dt="2021-07-09T01:35:45.840" v="160" actId="1076"/>
        <pc:sldMkLst>
          <pc:docMk/>
          <pc:sldMk cId="0" sldId="260"/>
        </pc:sldMkLst>
        <pc:spChg chg="add del mod">
          <ac:chgData name="Noelle Ferrari" userId="a847421d777b2bc0" providerId="LiveId" clId="{1F30A4A2-7351-4E12-AB10-81D23271015E}" dt="2021-07-09T01:23:27.703" v="24" actId="478"/>
          <ac:spMkLst>
            <pc:docMk/>
            <pc:sldMk cId="0" sldId="260"/>
            <ac:spMk id="4" creationId="{A91860E7-872F-49B7-91A6-B83EFF48BC39}"/>
          </ac:spMkLst>
        </pc:spChg>
        <pc:spChg chg="add del mod ord">
          <ac:chgData name="Noelle Ferrari" userId="a847421d777b2bc0" providerId="LiveId" clId="{1F30A4A2-7351-4E12-AB10-81D23271015E}" dt="2021-07-09T01:24:53.814" v="72" actId="20577"/>
          <ac:spMkLst>
            <pc:docMk/>
            <pc:sldMk cId="0" sldId="260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79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20:28.238" v="13" actId="478"/>
          <ac:spMkLst>
            <pc:docMk/>
            <pc:sldMk cId="0" sldId="260"/>
            <ac:spMk id="80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2" creationId="{E9AA9F65-94B8-41A5-A7FF-23D2CFB116BB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3" creationId="{7E8B0F8E-3F6C-4541-B9C1-774D80A08834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4" creationId="{7A45F5BC-32D1-41CD-B270-C46F18CA1ACC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6" creationId="{5BB74D4E-F243-4A10-813D-500A14025392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8" creationId="{B373F125-DEF3-41D6-9918-AB21A2ACC37A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0" creationId="{71E9F226-EB6E-48C9-ADDA-636DE4BF4EBE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2" creationId="{DB691D59-8F51-4DD8-AD41-D568D29B08F8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7" creationId="{204AEF18-0627-48F3-9B3D-F7E8F050B1D4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9" creationId="{CEAEE08A-C572-438F-9753-B0D527A515A7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1" creationId="{993F09C6-4F57-4B05-9592-E253D8BC6286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3" creationId="{636F6DB7-CF8D-494A-82F6-13B58DCA9896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5" creationId="{0B7E5194-6E82-4A44-99C3-FE7D87F34134}"/>
          </ac:spMkLst>
        </pc:spChg>
        <pc:grpChg chg="add mod">
          <ac:chgData name="Noelle Ferrari" userId="a847421d777b2bc0" providerId="LiveId" clId="{1F30A4A2-7351-4E12-AB10-81D23271015E}" dt="2021-07-09T01:35:45.840" v="160" actId="1076"/>
          <ac:grpSpMkLst>
            <pc:docMk/>
            <pc:sldMk cId="0" sldId="260"/>
            <ac:grpSpMk id="24" creationId="{94602859-D40A-4F19-AB4A-030C6F45D0C2}"/>
          </ac:grpSpMkLst>
        </pc:grpChg>
        <pc:grpChg chg="add">
          <ac:chgData name="Noelle Ferrari" userId="a847421d777b2bc0" providerId="LiveId" clId="{1F30A4A2-7351-4E12-AB10-81D23271015E}" dt="2021-07-09T01:24:22.773" v="55" actId="26606"/>
          <ac:grpSpMkLst>
            <pc:docMk/>
            <pc:sldMk cId="0" sldId="260"/>
            <ac:grpSpMk id="107" creationId="{49FCC1E1-84D3-494D-A0A0-286AFA1C3018}"/>
          </ac:grpSpMkLst>
        </pc:grpChg>
        <pc:picChg chg="add del mod modCrop">
          <ac:chgData name="Noelle Ferrari" userId="a847421d777b2bc0" providerId="LiveId" clId="{1F30A4A2-7351-4E12-AB10-81D23271015E}" dt="2021-07-09T01:35:40.389" v="158" actId="478"/>
          <ac:picMkLst>
            <pc:docMk/>
            <pc:sldMk cId="0" sldId="260"/>
            <ac:picMk id="3" creationId="{3E59BCE8-8ABA-4F1B-A179-510E30065AF3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5" creationId="{48498F1A-F267-44AC-8CC3-F06401C23E20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6" creationId="{FDEDA3B1-77F3-4B13-80FF-6A913EBC34BE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7" creationId="{C2D77FD6-19BA-48E3-ADA7-5509291D5059}"/>
          </ac:picMkLst>
        </pc:picChg>
      </pc:sldChg>
      <pc:sldChg chg="del">
        <pc:chgData name="Noelle Ferrari" userId="a847421d777b2bc0" providerId="LiveId" clId="{1F30A4A2-7351-4E12-AB10-81D23271015E}" dt="2021-07-09T01:29:49.421" v="97" actId="2696"/>
        <pc:sldMkLst>
          <pc:docMk/>
          <pc:sldMk cId="0" sldId="261"/>
        </pc:sldMkLst>
      </pc:sldChg>
      <pc:sldChg chg="modSp mod modAnim">
        <pc:chgData name="Noelle Ferrari" userId="a847421d777b2bc0" providerId="LiveId" clId="{1F30A4A2-7351-4E12-AB10-81D23271015E}" dt="2021-07-09T04:11:17.896" v="638" actId="20577"/>
        <pc:sldMkLst>
          <pc:docMk/>
          <pc:sldMk cId="0" sldId="262"/>
        </pc:sldMkLst>
        <pc:spChg chg="mod">
          <ac:chgData name="Noelle Ferrari" userId="a847421d777b2bc0" providerId="LiveId" clId="{1F30A4A2-7351-4E12-AB10-81D23271015E}" dt="2021-07-09T01:29:42.140" v="96" actId="20577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oelle Ferrari" userId="a847421d777b2bc0" providerId="LiveId" clId="{1F30A4A2-7351-4E12-AB10-81D23271015E}" dt="2021-07-09T04:11:17.896" v="638" actId="20577"/>
          <ac:spMkLst>
            <pc:docMk/>
            <pc:sldMk cId="0" sldId="262"/>
            <ac:spMk id="92" creationId="{00000000-0000-0000-0000-000000000000}"/>
          </ac:spMkLst>
        </pc:spChg>
      </pc:sldChg>
      <pc:sldChg chg="modSp mod modAnim">
        <pc:chgData name="Noelle Ferrari" userId="a847421d777b2bc0" providerId="LiveId" clId="{1F30A4A2-7351-4E12-AB10-81D23271015E}" dt="2021-07-09T03:53:52.863" v="281" actId="20577"/>
        <pc:sldMkLst>
          <pc:docMk/>
          <pc:sldMk cId="2654920240" sldId="264"/>
        </pc:sldMkLst>
        <pc:spChg chg="mod">
          <ac:chgData name="Noelle Ferrari" userId="a847421d777b2bc0" providerId="LiveId" clId="{1F30A4A2-7351-4E12-AB10-81D23271015E}" dt="2021-07-09T03:53:52.863" v="281" actId="20577"/>
          <ac:spMkLst>
            <pc:docMk/>
            <pc:sldMk cId="2654920240" sldId="264"/>
            <ac:spMk id="92" creationId="{00000000-0000-0000-0000-000000000000}"/>
          </ac:spMkLst>
        </pc:spChg>
      </pc:sldChg>
      <pc:sldChg chg="del">
        <pc:chgData name="Noelle Ferrari" userId="a847421d777b2bc0" providerId="LiveId" clId="{1F30A4A2-7351-4E12-AB10-81D23271015E}" dt="2021-07-09T03:48:15.191" v="230" actId="47"/>
        <pc:sldMkLst>
          <pc:docMk/>
          <pc:sldMk cId="3712317119" sldId="265"/>
        </pc:sldMkLst>
      </pc:sldChg>
      <pc:sldChg chg="addSp delSp modSp add mod">
        <pc:chgData name="Noelle Ferrari" userId="a847421d777b2bc0" providerId="LiveId" clId="{1F30A4A2-7351-4E12-AB10-81D23271015E}" dt="2021-07-09T03:45:58.688" v="229" actId="1035"/>
        <pc:sldMkLst>
          <pc:docMk/>
          <pc:sldMk cId="1062561137" sldId="266"/>
        </pc:sldMkLst>
        <pc:spChg chg="mod">
          <ac:chgData name="Noelle Ferrari" userId="a847421d777b2bc0" providerId="LiveId" clId="{1F30A4A2-7351-4E12-AB10-81D23271015E}" dt="2021-07-09T03:45:54.058" v="192" actId="164"/>
          <ac:spMkLst>
            <pc:docMk/>
            <pc:sldMk cId="1062561137" sldId="266"/>
            <ac:spMk id="4" creationId="{A91860E7-872F-49B7-91A6-B83EFF48BC39}"/>
          </ac:spMkLst>
        </pc:spChg>
        <pc:spChg chg="mod">
          <ac:chgData name="Noelle Ferrari" userId="a847421d777b2bc0" providerId="LiveId" clId="{1F30A4A2-7351-4E12-AB10-81D23271015E}" dt="2021-07-09T01:25:48.643" v="84" actId="20577"/>
          <ac:spMkLst>
            <pc:docMk/>
            <pc:sldMk cId="1062561137" sldId="266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25:19.878" v="78" actId="20577"/>
          <ac:spMkLst>
            <pc:docMk/>
            <pc:sldMk cId="1062561137" sldId="266"/>
            <ac:spMk id="79" creationId="{00000000-0000-0000-0000-000000000000}"/>
          </ac:spMkLst>
        </pc:spChg>
        <pc:grpChg chg="add mod">
          <ac:chgData name="Noelle Ferrari" userId="a847421d777b2bc0" providerId="LiveId" clId="{1F30A4A2-7351-4E12-AB10-81D23271015E}" dt="2021-07-09T03:45:58.688" v="229" actId="1035"/>
          <ac:grpSpMkLst>
            <pc:docMk/>
            <pc:sldMk cId="1062561137" sldId="266"/>
            <ac:grpSpMk id="10" creationId="{E2DEAE54-7501-486B-9818-B6E5EBD12A2E}"/>
          </ac:grpSpMkLst>
        </pc:grpChg>
        <pc:grpChg chg="add del mod">
          <ac:chgData name="Noelle Ferrari" userId="a847421d777b2bc0" providerId="LiveId" clId="{1F30A4A2-7351-4E12-AB10-81D23271015E}" dt="2021-07-09T03:44:13.725" v="169" actId="478"/>
          <ac:grpSpMkLst>
            <pc:docMk/>
            <pc:sldMk cId="1062561137" sldId="266"/>
            <ac:grpSpMk id="18" creationId="{E3B82C0D-953B-4178-9847-5197394DD914}"/>
          </ac:grpSpMkLst>
        </pc:grpChg>
        <pc:picChg chg="del">
          <ac:chgData name="Noelle Ferrari" userId="a847421d777b2bc0" providerId="LiveId" clId="{1F30A4A2-7351-4E12-AB10-81D23271015E}" dt="2021-07-09T01:31:01.649" v="102" actId="478"/>
          <ac:picMkLst>
            <pc:docMk/>
            <pc:sldMk cId="1062561137" sldId="266"/>
            <ac:picMk id="3" creationId="{3E59BCE8-8ABA-4F1B-A179-510E30065AF3}"/>
          </ac:picMkLst>
        </pc:picChg>
        <pc:picChg chg="add mod">
          <ac:chgData name="Noelle Ferrari" userId="a847421d777b2bc0" providerId="LiveId" clId="{1F30A4A2-7351-4E12-AB10-81D23271015E}" dt="2021-07-09T03:45:54.058" v="192" actId="164"/>
          <ac:picMkLst>
            <pc:docMk/>
            <pc:sldMk cId="1062561137" sldId="266"/>
            <ac:picMk id="3" creationId="{61C17E50-30C2-4987-98A8-C75E673F7613}"/>
          </ac:picMkLst>
        </pc:picChg>
        <pc:picChg chg="add del mod">
          <ac:chgData name="Noelle Ferrari" userId="a847421d777b2bc0" providerId="LiveId" clId="{1F30A4A2-7351-4E12-AB10-81D23271015E}" dt="2021-07-09T01:34:13.955" v="139" actId="478"/>
          <ac:picMkLst>
            <pc:docMk/>
            <pc:sldMk cId="1062561137" sldId="266"/>
            <ac:picMk id="6" creationId="{93A2D8BC-8F83-4790-8B12-017A8F8CDB02}"/>
          </ac:picMkLst>
        </pc:picChg>
        <pc:picChg chg="add mod">
          <ac:chgData name="Noelle Ferrari" userId="a847421d777b2bc0" providerId="LiveId" clId="{1F30A4A2-7351-4E12-AB10-81D23271015E}" dt="2021-07-09T03:45:54.058" v="192" actId="164"/>
          <ac:picMkLst>
            <pc:docMk/>
            <pc:sldMk cId="1062561137" sldId="266"/>
            <ac:picMk id="7" creationId="{3697B718-A8E8-4768-8282-25547435832C}"/>
          </ac:picMkLst>
        </pc:picChg>
        <pc:picChg chg="add mod">
          <ac:chgData name="Noelle Ferrari" userId="a847421d777b2bc0" providerId="LiveId" clId="{1F30A4A2-7351-4E12-AB10-81D23271015E}" dt="2021-07-09T03:45:54.058" v="192" actId="164"/>
          <ac:picMkLst>
            <pc:docMk/>
            <pc:sldMk cId="1062561137" sldId="266"/>
            <ac:picMk id="9" creationId="{9D4C75C6-F6B2-466F-8ACF-8BF2AF8116A6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19" creationId="{76659538-54FA-4A4E-9542-34BFF8EF1472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20" creationId="{8F2C3963-4BFC-4714-9A9F-283CA08A0DEF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21" creationId="{80F17E0E-EDF0-4966-92A7-BBF4B4B1BAAE}"/>
          </ac:picMkLst>
        </pc:picChg>
      </pc:sldChg>
      <pc:sldChg chg="addSp delSp modSp add mod setClrOvrMap">
        <pc:chgData name="Noelle Ferrari" userId="a847421d777b2bc0" providerId="LiveId" clId="{1F30A4A2-7351-4E12-AB10-81D23271015E}" dt="2021-07-09T04:03:11.009" v="290" actId="732"/>
        <pc:sldMkLst>
          <pc:docMk/>
          <pc:sldMk cId="2365533740" sldId="267"/>
        </pc:sldMkLst>
        <pc:spChg chg="or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4" creationId="{A91860E7-872F-49B7-91A6-B83EFF48BC39}"/>
          </ac:spMkLst>
        </pc:spChg>
        <pc:spChg chg="del">
          <ac:chgData name="Noelle Ferrari" userId="a847421d777b2bc0" providerId="LiveId" clId="{1F30A4A2-7351-4E12-AB10-81D23271015E}" dt="2021-07-09T01:30:55.251" v="100" actId="478"/>
          <ac:spMkLst>
            <pc:docMk/>
            <pc:sldMk cId="2365533740" sldId="267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79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2" creationId="{DB691D59-8F51-4DD8-AD41-D568D29B08F8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7" creationId="{204AEF18-0627-48F3-9B3D-F7E8F050B1D4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9" creationId="{CEAEE08A-C572-438F-9753-B0D527A515A7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1" creationId="{993F09C6-4F57-4B05-9592-E253D8BC6286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3" creationId="{636F6DB7-CF8D-494A-82F6-13B58DCA9896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5" creationId="{0B7E5194-6E82-4A44-99C3-FE7D87F34134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5" creationId="{DB691D59-8F51-4DD8-AD41-D568D29B08F8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7" creationId="{204AEF18-0627-48F3-9B3D-F7E8F050B1D4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9" creationId="{CEAEE08A-C572-438F-9753-B0D527A515A7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21" creationId="{DB93146F-62ED-4C59-844C-0935D0FB5031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23" creationId="{B1A515B1-A9B3-49B0-AE0D-D038D42C21A9}"/>
          </ac:spMkLst>
        </pc:spChg>
        <pc:grpChg chg="del">
          <ac:chgData name="Noelle Ferrari" userId="a847421d777b2bc0" providerId="LiveId" clId="{1F30A4A2-7351-4E12-AB10-81D23271015E}" dt="2021-07-09T01:31:26.136" v="109" actId="26606"/>
          <ac:grpSpMkLst>
            <pc:docMk/>
            <pc:sldMk cId="2365533740" sldId="267"/>
            <ac:grpSpMk id="107" creationId="{49FCC1E1-84D3-494D-A0A0-286AFA1C3018}"/>
          </ac:grpSpMkLst>
        </pc:grpChg>
        <pc:picChg chg="del">
          <ac:chgData name="Noelle Ferrari" userId="a847421d777b2bc0" providerId="LiveId" clId="{1F30A4A2-7351-4E12-AB10-81D23271015E}" dt="2021-07-09T01:30:57.041" v="101" actId="478"/>
          <ac:picMkLst>
            <pc:docMk/>
            <pc:sldMk cId="2365533740" sldId="267"/>
            <ac:picMk id="3" creationId="{3E59BCE8-8ABA-4F1B-A179-510E30065AF3}"/>
          </ac:picMkLst>
        </pc:picChg>
        <pc:picChg chg="add mod modCrop">
          <ac:chgData name="Noelle Ferrari" userId="a847421d777b2bc0" providerId="LiveId" clId="{1F30A4A2-7351-4E12-AB10-81D23271015E}" dt="2021-07-09T04:03:11.009" v="290" actId="732"/>
          <ac:picMkLst>
            <pc:docMk/>
            <pc:sldMk cId="2365533740" sldId="267"/>
            <ac:picMk id="6" creationId="{D3AD4CAF-C814-4171-BE41-514E3DBCAF2C}"/>
          </ac:picMkLst>
        </pc:picChg>
        <pc:picChg chg="add mod">
          <ac:chgData name="Noelle Ferrari" userId="a847421d777b2bc0" providerId="LiveId" clId="{1F30A4A2-7351-4E12-AB10-81D23271015E}" dt="2021-07-09T04:02:59.448" v="289" actId="1076"/>
          <ac:picMkLst>
            <pc:docMk/>
            <pc:sldMk cId="2365533740" sldId="267"/>
            <ac:picMk id="10" creationId="{C430C996-C0B7-47AF-8470-1EFA334DA19A}"/>
          </ac:picMkLst>
        </pc:picChg>
      </pc:sldChg>
      <pc:sldChg chg="addSp delSp modSp new del mod modClrScheme chgLayout">
        <pc:chgData name="Noelle Ferrari" userId="a847421d777b2bc0" providerId="LiveId" clId="{1F30A4A2-7351-4E12-AB10-81D23271015E}" dt="2021-07-09T01:38:36.949" v="168" actId="47"/>
        <pc:sldMkLst>
          <pc:docMk/>
          <pc:sldMk cId="100388107" sldId="268"/>
        </pc:sldMkLst>
        <pc:spChg chg="del">
          <ac:chgData name="Noelle Ferrari" userId="a847421d777b2bc0" providerId="LiveId" clId="{1F30A4A2-7351-4E12-AB10-81D23271015E}" dt="2021-07-09T01:32:15.888" v="112" actId="478"/>
          <ac:spMkLst>
            <pc:docMk/>
            <pc:sldMk cId="100388107" sldId="268"/>
            <ac:spMk id="2" creationId="{CE4A3168-DE94-4B63-A0CD-CD7DBDDC3B0F}"/>
          </ac:spMkLst>
        </pc:spChg>
        <pc:spChg chg="del">
          <ac:chgData name="Noelle Ferrari" userId="a847421d777b2bc0" providerId="LiveId" clId="{1F30A4A2-7351-4E12-AB10-81D23271015E}" dt="2021-07-09T01:32:19.514" v="113" actId="700"/>
          <ac:spMkLst>
            <pc:docMk/>
            <pc:sldMk cId="100388107" sldId="268"/>
            <ac:spMk id="3" creationId="{7BDD05FF-D595-4DAF-AFD0-C0BD6F1A3D3B}"/>
          </ac:spMkLst>
        </pc:spChg>
        <pc:grpChg chg="add del mod">
          <ac:chgData name="Noelle Ferrari" userId="a847421d777b2bc0" providerId="LiveId" clId="{1F30A4A2-7351-4E12-AB10-81D23271015E}" dt="2021-07-09T01:34:33.217" v="142" actId="478"/>
          <ac:grpSpMkLst>
            <pc:docMk/>
            <pc:sldMk cId="100388107" sldId="268"/>
            <ac:grpSpMk id="10" creationId="{CC2306AA-7B36-45AF-8DC7-F4B520D9266E}"/>
          </ac:grpSpMkLst>
        </pc:grpChg>
        <pc:grpChg chg="add mod">
          <ac:chgData name="Noelle Ferrari" userId="a847421d777b2bc0" providerId="LiveId" clId="{1F30A4A2-7351-4E12-AB10-81D23271015E}" dt="2021-07-09T01:35:35.626" v="157" actId="164"/>
          <ac:grpSpMkLst>
            <pc:docMk/>
            <pc:sldMk cId="100388107" sldId="268"/>
            <ac:grpSpMk id="15" creationId="{195496A5-C033-4940-9C87-C3A4BCB423AD}"/>
          </ac:grpSpMkLst>
        </pc:grp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5" creationId="{1B26520E-BA57-41A8-95B0-BD203EB96CA6}"/>
          </ac:picMkLst>
        </pc:pic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7" creationId="{54D74963-34E2-4ED8-AC15-47C0911FB9E6}"/>
          </ac:picMkLst>
        </pc:pic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9" creationId="{5D0D5DD5-D359-483D-B0D3-D90BC4E318C6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2" creationId="{0E41E768-1A41-44FC-9691-1DB57D7E0066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3" creationId="{378625F4-2C88-48DF-A1D5-A5E7A7F040C4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4" creationId="{55E877D1-A1F4-4761-B080-70B3E1BCD148}"/>
          </ac:picMkLst>
        </pc:picChg>
      </pc:sldChg>
      <pc:sldChg chg="addSp delSp modSp add del mod">
        <pc:chgData name="Noelle Ferrari" userId="a847421d777b2bc0" providerId="LiveId" clId="{1F30A4A2-7351-4E12-AB10-81D23271015E}" dt="2021-07-09T04:03:17.594" v="291" actId="47"/>
        <pc:sldMkLst>
          <pc:docMk/>
          <pc:sldMk cId="3203728628" sldId="269"/>
        </pc:sldMkLst>
        <pc:picChg chg="add mod modCrop">
          <ac:chgData name="Noelle Ferrari" userId="a847421d777b2bc0" providerId="LiveId" clId="{1F30A4A2-7351-4E12-AB10-81D23271015E}" dt="2021-07-09T04:02:41.990" v="285" actId="732"/>
          <ac:picMkLst>
            <pc:docMk/>
            <pc:sldMk cId="3203728628" sldId="269"/>
            <ac:picMk id="3" creationId="{51AB3BE5-8CCE-43EC-8F15-F4A3638DF800}"/>
          </ac:picMkLst>
        </pc:picChg>
        <pc:picChg chg="del">
          <ac:chgData name="Noelle Ferrari" userId="a847421d777b2bc0" providerId="LiveId" clId="{1F30A4A2-7351-4E12-AB10-81D23271015E}" dt="2021-07-09T01:37:32.637" v="162" actId="478"/>
          <ac:picMkLst>
            <pc:docMk/>
            <pc:sldMk cId="3203728628" sldId="269"/>
            <ac:picMk id="6" creationId="{D3AD4CAF-C814-4171-BE41-514E3DBCAF2C}"/>
          </ac:picMkLst>
        </pc:picChg>
      </pc:sldChg>
    </pc:docChg>
  </pc:docChgLst>
  <pc:docChgLst>
    <pc:chgData name="Noelle Ferrari" userId="a847421d777b2bc0" providerId="LiveId" clId="{5AC852AB-BB6F-4532-B269-064141533E55}"/>
    <pc:docChg chg="undo custSel addSld delSld modSld sldOrd">
      <pc:chgData name="Noelle Ferrari" userId="a847421d777b2bc0" providerId="LiveId" clId="{5AC852AB-BB6F-4532-B269-064141533E55}" dt="2021-07-09T01:12:25.507" v="907" actId="26606"/>
      <pc:docMkLst>
        <pc:docMk/>
      </pc:docMkLst>
      <pc:sldChg chg="addSp delSp modSp del mod setBg">
        <pc:chgData name="Noelle Ferrari" userId="a847421d777b2bc0" providerId="LiveId" clId="{5AC852AB-BB6F-4532-B269-064141533E55}" dt="2021-07-09T00:40:17.234" v="88" actId="47"/>
        <pc:sldMkLst>
          <pc:docMk/>
          <pc:sldMk cId="0" sldId="257"/>
        </pc:sldMkLst>
        <pc:spChg chg="mod ord">
          <ac:chgData name="Noelle Ferrari" userId="a847421d777b2bc0" providerId="LiveId" clId="{5AC852AB-BB6F-4532-B269-064141533E55}" dt="2021-07-09T00:38:36.009" v="61" actId="404"/>
          <ac:spMkLst>
            <pc:docMk/>
            <pc:sldMk cId="0" sldId="257"/>
            <ac:spMk id="6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9:24.729" v="64" actId="207"/>
          <ac:spMkLst>
            <pc:docMk/>
            <pc:sldMk cId="0" sldId="257"/>
            <ac:spMk id="62" creationId="{00000000-0000-0000-0000-000000000000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5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7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9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1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3" creationId="{8E019540-1104-4B12-9F83-45F58674186F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5" creationId="{11D976D6-8C98-48CC-8C34-0468F31678C2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7" creationId="{3580CFD6-E44A-486A-9E73-D8D948F78A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2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4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6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8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0" creationId="{328C565D-A991-4381-AC37-76A58A4A128F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2" creationId="{B7180431-F4DE-415D-BCBB-9316423C37C1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4" creationId="{EEABD997-5EF9-4E9B-AFBB-F6DFAAF3ADF0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6" creationId="{E9AB5EE6-A047-4B18-B998-D46DF3CC36FE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9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0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1" creationId="{CE57EE13-72B0-4FFA-ACE1-EBDE89340E47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2" creationId="{DA182162-B517-4B41-B039-339F87FAE1D0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3" creationId="{49B5AD54-1E68-4239-A6AF-FE0F49BB8367}"/>
          </ac:spMkLst>
        </pc:spChg>
      </pc:sldChg>
      <pc:sldChg chg="modSp">
        <pc:chgData name="Noelle Ferrari" userId="a847421d777b2bc0" providerId="LiveId" clId="{5AC852AB-BB6F-4532-B269-064141533E55}" dt="2021-07-09T00:34:41.110" v="1" actId="20577"/>
        <pc:sldMkLst>
          <pc:docMk/>
          <pc:sldMk cId="0" sldId="258"/>
        </pc:sldMkLst>
        <pc:graphicFrameChg chg="mod">
          <ac:chgData name="Noelle Ferrari" userId="a847421d777b2bc0" providerId="LiveId" clId="{5AC852AB-BB6F-4532-B269-064141533E55}" dt="2021-07-09T00:34:41.110" v="1" actId="20577"/>
          <ac:graphicFrameMkLst>
            <pc:docMk/>
            <pc:sldMk cId="0" sldId="258"/>
            <ac:graphicFrameMk id="74" creationId="{27EB50F2-26CA-4654-AA34-AD5941B6D598}"/>
          </ac:graphicFrameMkLst>
        </pc:graphicFrameChg>
      </pc:sldChg>
      <pc:sldChg chg="addSp delSp modSp mod setBg">
        <pc:chgData name="Noelle Ferrari" userId="a847421d777b2bc0" providerId="LiveId" clId="{5AC852AB-BB6F-4532-B269-064141533E55}" dt="2021-07-09T00:53:59.658" v="892" actId="26606"/>
        <pc:sldMkLst>
          <pc:docMk/>
          <pc:sldMk cId="0" sldId="259"/>
        </pc:sldMkLst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9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1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3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5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7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9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4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6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8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0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2" creationId="{F92989FB-1024-49B7-BDF1-B3CE27D4862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4" creationId="{DFEE959E-BF10-4204-9556-D1707088D445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6" creationId="{DDD17B6A-CB37-4005-9681-A20AFCDC782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8" creationId="{3B7BBDE9-DAED-40B0-A640-503C918D1CE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10" creationId="{7BC7EA7B-802E-41F4-8926-C4475287AA31}"/>
          </ac:spMkLst>
        </pc:spChg>
      </pc:sldChg>
      <pc:sldChg chg="addSp delSp modSp mod setBg modClrScheme delDesignElem chgLayout">
        <pc:chgData name="Noelle Ferrari" userId="a847421d777b2bc0" providerId="LiveId" clId="{5AC852AB-BB6F-4532-B269-064141533E55}" dt="2021-07-09T01:12:25.507" v="907" actId="26606"/>
        <pc:sldMkLst>
          <pc:docMk/>
          <pc:sldMk cId="0" sldId="260"/>
        </pc:sldMkLst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79" creationId="{00000000-0000-0000-0000-000000000000}"/>
          </ac:spMkLst>
        </pc:spChg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0" creationId="{00000000-0000-0000-0000-000000000000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2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3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4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5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6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7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8" creationId="{B373F125-DEF3-41D6-9918-AB21A2ACC37A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9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90" creationId="{71E9F226-EB6E-48C9-ADDA-636DE4BF4EBE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1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3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5" creationId="{17676E0E-5B44-4166-8EDD-CFDBAC622C26}"/>
          </ac:spMkLst>
        </pc:spChg>
      </pc:sldChg>
      <pc:sldChg chg="addSp delSp modSp mod setClrOvrMap">
        <pc:chgData name="Noelle Ferrari" userId="a847421d777b2bc0" providerId="LiveId" clId="{5AC852AB-BB6F-4532-B269-064141533E55}" dt="2021-07-09T00:37:09.487" v="51" actId="26606"/>
        <pc:sldMkLst>
          <pc:docMk/>
          <pc:sldMk cId="0" sldId="262"/>
        </pc:sldMkLst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2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3" creationId="{2928117C-9446-4E7F-AE62-95E0F6DB5B2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5" creationId="{84D30AFB-4D71-48B0-AA00-28EE92363A5F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7" creationId="{96A0B76F-8010-4C62-B4B6-C5FC438C059E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9" creationId="{B36BEBD5-A373-4C8C-8C06-CD8007E22F39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1" creationId="{EA97CA5D-BCDD-4F61-B77F-34068368BF4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3" creationId="{BB80117C-7F39-43C5-86D0-1B3E99AB5E86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3" creationId="{2928117C-9446-4E7F-AE62-95E0F6DB5B27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5" creationId="{84D30AFB-4D71-48B0-AA00-28EE92363A5F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7" creationId="{96A0B76F-8010-4C62-B4B6-C5FC438C059E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9" creationId="{B36BEBD5-A373-4C8C-8C06-CD8007E22F39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41" creationId="{1A8AF9B1-7D64-4564-969F-CB2B27ED9EC7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0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2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4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6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8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0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2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4" creationId="{7AB1AE17-B7A3-4363-95CD-25441E2FF1F3}"/>
          </ac:spMkLst>
        </pc:spChg>
        <pc:grpChg chg="del">
          <ac:chgData name="Noelle Ferrari" userId="a847421d777b2bc0" providerId="LiveId" clId="{5AC852AB-BB6F-4532-B269-064141533E55}" dt="2021-07-09T00:36:39.679" v="48" actId="26606"/>
          <ac:grpSpMkLst>
            <pc:docMk/>
            <pc:sldMk cId="0" sldId="262"/>
            <ac:grpSpMk id="125" creationId="{22A9BB93-2DF4-4EFD-94C3-A0CC895CDE64}"/>
          </ac:grpSpMkLst>
        </pc:grpChg>
        <pc:grpChg chg="add del">
          <ac:chgData name="Noelle Ferrari" userId="a847421d777b2bc0" providerId="LiveId" clId="{5AC852AB-BB6F-4532-B269-064141533E55}" dt="2021-07-09T00:37:09.487" v="51" actId="26606"/>
          <ac:grpSpMkLst>
            <pc:docMk/>
            <pc:sldMk cId="0" sldId="262"/>
            <ac:grpSpMk id="143" creationId="{8D854759-2D3E-4B54-A780-D84D49E80FE3}"/>
          </ac:grpSpMkLst>
        </pc:grpChg>
        <pc:picChg chg="del mod">
          <ac:chgData name="Noelle Ferrari" userId="a847421d777b2bc0" providerId="LiveId" clId="{5AC852AB-BB6F-4532-B269-064141533E55}" dt="2021-07-09T00:37:00.150" v="50" actId="478"/>
          <ac:picMkLst>
            <pc:docMk/>
            <pc:sldMk cId="0" sldId="262"/>
            <ac:picMk id="109" creationId="{9AFC9136-F74C-45D0-9D27-AAE7D7BF8A5B}"/>
          </ac:picMkLst>
        </pc:picChg>
      </pc:sldChg>
      <pc:sldChg chg="addSp delSp modSp mod setBg">
        <pc:chgData name="Noelle Ferrari" userId="a847421d777b2bc0" providerId="LiveId" clId="{5AC852AB-BB6F-4532-B269-064141533E55}" dt="2021-07-09T00:36:23.881" v="47" actId="26606"/>
        <pc:sldMkLst>
          <pc:docMk/>
          <pc:sldMk cId="0" sldId="263"/>
        </pc:sldMkLst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7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8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3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5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7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9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1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3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0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2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4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6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8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0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2" creationId="{7AB1AE17-B7A3-4363-95CD-25441E2FF1F3}"/>
          </ac:spMkLst>
        </pc:spChg>
      </pc:sldChg>
      <pc:sldChg chg="modSp add mod ord">
        <pc:chgData name="Noelle Ferrari" userId="a847421d777b2bc0" providerId="LiveId" clId="{5AC852AB-BB6F-4532-B269-064141533E55}" dt="2021-07-09T00:40:13.859" v="87" actId="20577"/>
        <pc:sldMkLst>
          <pc:docMk/>
          <pc:sldMk cId="2654920240" sldId="264"/>
        </pc:sldMkLst>
        <pc:spChg chg="mod">
          <ac:chgData name="Noelle Ferrari" userId="a847421d777b2bc0" providerId="LiveId" clId="{5AC852AB-BB6F-4532-B269-064141533E55}" dt="2021-07-09T00:40:02.612" v="83" actId="20577"/>
          <ac:spMkLst>
            <pc:docMk/>
            <pc:sldMk cId="2654920240" sldId="264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40:13.859" v="87" actId="20577"/>
          <ac:spMkLst>
            <pc:docMk/>
            <pc:sldMk cId="2654920240" sldId="264"/>
            <ac:spMk id="92" creationId="{00000000-0000-0000-0000-000000000000}"/>
          </ac:spMkLst>
        </pc:spChg>
      </pc:sldChg>
      <pc:sldChg chg="addSp delSp modSp add mod">
        <pc:chgData name="Noelle Ferrari" userId="a847421d777b2bc0" providerId="LiveId" clId="{5AC852AB-BB6F-4532-B269-064141533E55}" dt="2021-07-09T01:09:18.648" v="905" actId="1076"/>
        <pc:sldMkLst>
          <pc:docMk/>
          <pc:sldMk cId="3712317119" sldId="265"/>
        </pc:sldMkLst>
        <pc:spChg chg="add del mod">
          <ac:chgData name="Noelle Ferrari" userId="a847421d777b2bc0" providerId="LiveId" clId="{5AC852AB-BB6F-4532-B269-064141533E55}" dt="2021-07-09T00:54:22.510" v="895" actId="478"/>
          <ac:spMkLst>
            <pc:docMk/>
            <pc:sldMk cId="3712317119" sldId="265"/>
            <ac:spMk id="3" creationId="{84670755-6DE1-4ECF-ABBE-B6C711780735}"/>
          </ac:spMkLst>
        </pc:spChg>
        <pc:spChg chg="mod or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73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4:18.250" v="894" actId="478"/>
          <ac:spMkLst>
            <pc:docMk/>
            <pc:sldMk cId="3712317119" sldId="265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4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6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8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0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2" creationId="{F92989FB-1024-49B7-BDF1-B3CE27D4862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4" creationId="{DFEE959E-BF10-4204-9556-D1707088D445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6" creationId="{DDD17B6A-CB37-4005-9681-A20AFCDC782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8" creationId="{3B7BBDE9-DAED-40B0-A640-503C918D1CE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0" creationId="{7BC7EA7B-802E-41F4-8926-C4475287AA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5" creationId="{DB691D59-8F51-4DD8-AD41-D568D29B08F8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7" creationId="{204AEF18-0627-48F3-9B3D-F7E8F050B1D4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9" creationId="{CEAEE08A-C572-438F-9753-B0D527A515A7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1" creationId="{DB93146F-62ED-4C59-844C-0935D0FB50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3" creationId="{BF3D65BA-1C65-40FB-92EF-83951BDC1D7C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5" creationId="{ADF52CCA-FCDD-49A0-BFFC-3BD41F1B827A}"/>
          </ac:spMkLst>
        </pc:spChg>
        <pc:picChg chg="add mod modCrop">
          <ac:chgData name="Noelle Ferrari" userId="a847421d777b2bc0" providerId="LiveId" clId="{5AC852AB-BB6F-4532-B269-064141533E55}" dt="2021-07-09T01:09:18.648" v="905" actId="1076"/>
          <ac:picMkLst>
            <pc:docMk/>
            <pc:sldMk cId="3712317119" sldId="265"/>
            <ac:picMk id="4" creationId="{A5BFE3B7-D3EA-42DC-A5AD-3B0F4A608F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7FB9-348A-443F-869F-28286BB9FC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D2416-15D2-44E1-8BA2-47BBD94CF028}">
      <dgm:prSet/>
      <dgm:spPr/>
      <dgm:t>
        <a:bodyPr/>
        <a:lstStyle/>
        <a:p>
          <a:pPr>
            <a:defRPr cap="all"/>
          </a:pPr>
          <a:r>
            <a:rPr lang="en-US" dirty="0"/>
            <a:t>Data collected by UCI and sourced from Kaggle</a:t>
          </a:r>
        </a:p>
      </dgm:t>
    </dgm:pt>
    <dgm:pt modelId="{BD5B946C-0FF5-4AE0-8D0E-7DADED61CD54}" type="parTrans" cxnId="{90DC03A2-0CD7-4CBF-B1B7-C72BDFEBE57D}">
      <dgm:prSet/>
      <dgm:spPr/>
      <dgm:t>
        <a:bodyPr/>
        <a:lstStyle/>
        <a:p>
          <a:endParaRPr lang="en-US"/>
        </a:p>
      </dgm:t>
    </dgm:pt>
    <dgm:pt modelId="{DC69DAAF-FB2A-4AED-AB38-D5E40A7D3282}" type="sibTrans" cxnId="{90DC03A2-0CD7-4CBF-B1B7-C72BDFEBE57D}">
      <dgm:prSet/>
      <dgm:spPr/>
      <dgm:t>
        <a:bodyPr/>
        <a:lstStyle/>
        <a:p>
          <a:endParaRPr lang="en-US"/>
        </a:p>
      </dgm:t>
    </dgm:pt>
    <dgm:pt modelId="{45E6DBEB-BC8D-40A5-AA3D-67889710D8E4}">
      <dgm:prSet/>
      <dgm:spPr/>
      <dgm:t>
        <a:bodyPr/>
        <a:lstStyle/>
        <a:p>
          <a:pPr>
            <a:defRPr cap="all"/>
          </a:pPr>
          <a:r>
            <a:rPr lang="en-US" dirty="0"/>
            <a:t>Contains 11 different chemical features and 6497 wines</a:t>
          </a:r>
        </a:p>
      </dgm:t>
    </dgm:pt>
    <dgm:pt modelId="{C2762683-56FD-4586-BE41-A5A7BFBD1333}" type="parTrans" cxnId="{109C2DEE-D25C-4F26-8D2A-93121B3BFF1E}">
      <dgm:prSet/>
      <dgm:spPr/>
      <dgm:t>
        <a:bodyPr/>
        <a:lstStyle/>
        <a:p>
          <a:endParaRPr lang="en-US"/>
        </a:p>
      </dgm:t>
    </dgm:pt>
    <dgm:pt modelId="{DA4B81C1-BF85-47D1-A143-5C69228C3D60}" type="sibTrans" cxnId="{109C2DEE-D25C-4F26-8D2A-93121B3BFF1E}">
      <dgm:prSet/>
      <dgm:spPr/>
      <dgm:t>
        <a:bodyPr/>
        <a:lstStyle/>
        <a:p>
          <a:endParaRPr lang="en-US"/>
        </a:p>
      </dgm:t>
    </dgm:pt>
    <dgm:pt modelId="{9E50E53B-AF0B-4550-A038-415B9BB14A2F}">
      <dgm:prSet/>
      <dgm:spPr/>
      <dgm:t>
        <a:bodyPr/>
        <a:lstStyle/>
        <a:p>
          <a:pPr>
            <a:defRPr cap="all"/>
          </a:pPr>
          <a:r>
            <a:rPr lang="en-US" dirty="0"/>
            <a:t>Each wine is scored for quality on a scale of 1-10</a:t>
          </a:r>
        </a:p>
      </dgm:t>
    </dgm:pt>
    <dgm:pt modelId="{A9DAE111-8CD8-4084-8DE0-C768D197BD89}" type="parTrans" cxnId="{8C5E4218-08BC-4A7B-901F-A51159C4236B}">
      <dgm:prSet/>
      <dgm:spPr/>
      <dgm:t>
        <a:bodyPr/>
        <a:lstStyle/>
        <a:p>
          <a:endParaRPr lang="en-US"/>
        </a:p>
      </dgm:t>
    </dgm:pt>
    <dgm:pt modelId="{2D1802F0-F6FA-4939-BC14-B7D7CD1C061E}" type="sibTrans" cxnId="{8C5E4218-08BC-4A7B-901F-A51159C4236B}">
      <dgm:prSet/>
      <dgm:spPr/>
      <dgm:t>
        <a:bodyPr/>
        <a:lstStyle/>
        <a:p>
          <a:endParaRPr lang="en-US"/>
        </a:p>
      </dgm:t>
    </dgm:pt>
    <dgm:pt modelId="{C8865C82-DFBA-4AF6-992F-130FD50DAF02}" type="pres">
      <dgm:prSet presAssocID="{8E357FB9-348A-443F-869F-28286BB9FC42}" presName="root" presStyleCnt="0">
        <dgm:presLayoutVars>
          <dgm:dir/>
          <dgm:resizeHandles val="exact"/>
        </dgm:presLayoutVars>
      </dgm:prSet>
      <dgm:spPr/>
    </dgm:pt>
    <dgm:pt modelId="{F71B21B0-3D8C-42AC-B5E5-464F3BF9F071}" type="pres">
      <dgm:prSet presAssocID="{E78D2416-15D2-44E1-8BA2-47BBD94CF028}" presName="compNode" presStyleCnt="0"/>
      <dgm:spPr/>
    </dgm:pt>
    <dgm:pt modelId="{5DDF0F8E-3641-4A72-A7BC-45E8CD6062DD}" type="pres">
      <dgm:prSet presAssocID="{E78D2416-15D2-44E1-8BA2-47BBD94CF028}" presName="iconBgRect" presStyleLbl="bgShp" presStyleIdx="0" presStyleCnt="3"/>
      <dgm:spPr/>
    </dgm:pt>
    <dgm:pt modelId="{6B4F9CBB-4DCF-4C44-9FD9-0FE4CEEAD1F9}" type="pres">
      <dgm:prSet presAssocID="{E78D2416-15D2-44E1-8BA2-47BBD94CF0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D1C5C5-70D0-4433-9F9A-D7CA680EBEA1}" type="pres">
      <dgm:prSet presAssocID="{E78D2416-15D2-44E1-8BA2-47BBD94CF028}" presName="spaceRect" presStyleCnt="0"/>
      <dgm:spPr/>
    </dgm:pt>
    <dgm:pt modelId="{9D9400A8-A642-4C7E-9C08-C1DBC8E024FF}" type="pres">
      <dgm:prSet presAssocID="{E78D2416-15D2-44E1-8BA2-47BBD94CF028}" presName="textRect" presStyleLbl="revTx" presStyleIdx="0" presStyleCnt="3">
        <dgm:presLayoutVars>
          <dgm:chMax val="1"/>
          <dgm:chPref val="1"/>
        </dgm:presLayoutVars>
      </dgm:prSet>
      <dgm:spPr/>
    </dgm:pt>
    <dgm:pt modelId="{7B1A2AA2-E7A1-41A6-9DAE-3B1F249B62BE}" type="pres">
      <dgm:prSet presAssocID="{DC69DAAF-FB2A-4AED-AB38-D5E40A7D3282}" presName="sibTrans" presStyleCnt="0"/>
      <dgm:spPr/>
    </dgm:pt>
    <dgm:pt modelId="{C4388DA1-D7EB-4B5A-803A-9EE15FF6C9AB}" type="pres">
      <dgm:prSet presAssocID="{45E6DBEB-BC8D-40A5-AA3D-67889710D8E4}" presName="compNode" presStyleCnt="0"/>
      <dgm:spPr/>
    </dgm:pt>
    <dgm:pt modelId="{C738309F-2C94-4254-B701-8E38B7FBCC40}" type="pres">
      <dgm:prSet presAssocID="{45E6DBEB-BC8D-40A5-AA3D-67889710D8E4}" presName="iconBgRect" presStyleLbl="bgShp" presStyleIdx="1" presStyleCnt="3"/>
      <dgm:spPr/>
    </dgm:pt>
    <dgm:pt modelId="{34A16114-D831-48C5-BC4C-D38DACAB9E73}" type="pres">
      <dgm:prSet presAssocID="{45E6DBEB-BC8D-40A5-AA3D-67889710D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083B43F-8E02-4A2E-BE5E-2F98F6157D12}" type="pres">
      <dgm:prSet presAssocID="{45E6DBEB-BC8D-40A5-AA3D-67889710D8E4}" presName="spaceRect" presStyleCnt="0"/>
      <dgm:spPr/>
    </dgm:pt>
    <dgm:pt modelId="{8A795CB8-D03D-454C-B340-B874C370B54B}" type="pres">
      <dgm:prSet presAssocID="{45E6DBEB-BC8D-40A5-AA3D-67889710D8E4}" presName="textRect" presStyleLbl="revTx" presStyleIdx="1" presStyleCnt="3">
        <dgm:presLayoutVars>
          <dgm:chMax val="1"/>
          <dgm:chPref val="1"/>
        </dgm:presLayoutVars>
      </dgm:prSet>
      <dgm:spPr/>
    </dgm:pt>
    <dgm:pt modelId="{E8E7EE98-8B0F-41AB-8496-BA5B31C3EEB2}" type="pres">
      <dgm:prSet presAssocID="{DA4B81C1-BF85-47D1-A143-5C69228C3D60}" presName="sibTrans" presStyleCnt="0"/>
      <dgm:spPr/>
    </dgm:pt>
    <dgm:pt modelId="{50C2B468-E880-4803-A30E-4092DB30CFEE}" type="pres">
      <dgm:prSet presAssocID="{9E50E53B-AF0B-4550-A038-415B9BB14A2F}" presName="compNode" presStyleCnt="0"/>
      <dgm:spPr/>
    </dgm:pt>
    <dgm:pt modelId="{52DA9DEB-DA60-45EA-A240-F436B8116351}" type="pres">
      <dgm:prSet presAssocID="{9E50E53B-AF0B-4550-A038-415B9BB14A2F}" presName="iconBgRect" presStyleLbl="bgShp" presStyleIdx="2" presStyleCnt="3"/>
      <dgm:spPr/>
    </dgm:pt>
    <dgm:pt modelId="{CB3210A7-05AB-4ED4-BCE6-DCD0BAA88BFB}" type="pres">
      <dgm:prSet presAssocID="{9E50E53B-AF0B-4550-A038-415B9BB14A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961D0186-74EF-47CF-AE83-E09F470A7799}" type="pres">
      <dgm:prSet presAssocID="{9E50E53B-AF0B-4550-A038-415B9BB14A2F}" presName="spaceRect" presStyleCnt="0"/>
      <dgm:spPr/>
    </dgm:pt>
    <dgm:pt modelId="{C052FBE8-348E-49DA-B0E5-70F0F99DC19A}" type="pres">
      <dgm:prSet presAssocID="{9E50E53B-AF0B-4550-A038-415B9BB14A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5E4218-08BC-4A7B-901F-A51159C4236B}" srcId="{8E357FB9-348A-443F-869F-28286BB9FC42}" destId="{9E50E53B-AF0B-4550-A038-415B9BB14A2F}" srcOrd="2" destOrd="0" parTransId="{A9DAE111-8CD8-4084-8DE0-C768D197BD89}" sibTransId="{2D1802F0-F6FA-4939-BC14-B7D7CD1C061E}"/>
    <dgm:cxn modelId="{42B3101F-FC77-45F1-8B35-D9CC5A9488CB}" type="presOf" srcId="{9E50E53B-AF0B-4550-A038-415B9BB14A2F}" destId="{C052FBE8-348E-49DA-B0E5-70F0F99DC19A}" srcOrd="0" destOrd="0" presId="urn:microsoft.com/office/officeart/2018/5/layout/IconCircleLabelList"/>
    <dgm:cxn modelId="{8EE0F862-8B67-47B1-BF4C-E7CC3F1DCEDA}" type="presOf" srcId="{E78D2416-15D2-44E1-8BA2-47BBD94CF028}" destId="{9D9400A8-A642-4C7E-9C08-C1DBC8E024FF}" srcOrd="0" destOrd="0" presId="urn:microsoft.com/office/officeart/2018/5/layout/IconCircleLabelList"/>
    <dgm:cxn modelId="{99673F58-DE20-47B8-960D-F9CA592D57F7}" type="presOf" srcId="{8E357FB9-348A-443F-869F-28286BB9FC42}" destId="{C8865C82-DFBA-4AF6-992F-130FD50DAF02}" srcOrd="0" destOrd="0" presId="urn:microsoft.com/office/officeart/2018/5/layout/IconCircleLabelList"/>
    <dgm:cxn modelId="{90DC03A2-0CD7-4CBF-B1B7-C72BDFEBE57D}" srcId="{8E357FB9-348A-443F-869F-28286BB9FC42}" destId="{E78D2416-15D2-44E1-8BA2-47BBD94CF028}" srcOrd="0" destOrd="0" parTransId="{BD5B946C-0FF5-4AE0-8D0E-7DADED61CD54}" sibTransId="{DC69DAAF-FB2A-4AED-AB38-D5E40A7D3282}"/>
    <dgm:cxn modelId="{A3E860E4-0516-46CF-87C5-8E9E8A890F33}" type="presOf" srcId="{45E6DBEB-BC8D-40A5-AA3D-67889710D8E4}" destId="{8A795CB8-D03D-454C-B340-B874C370B54B}" srcOrd="0" destOrd="0" presId="urn:microsoft.com/office/officeart/2018/5/layout/IconCircleLabelList"/>
    <dgm:cxn modelId="{109C2DEE-D25C-4F26-8D2A-93121B3BFF1E}" srcId="{8E357FB9-348A-443F-869F-28286BB9FC42}" destId="{45E6DBEB-BC8D-40A5-AA3D-67889710D8E4}" srcOrd="1" destOrd="0" parTransId="{C2762683-56FD-4586-BE41-A5A7BFBD1333}" sibTransId="{DA4B81C1-BF85-47D1-A143-5C69228C3D60}"/>
    <dgm:cxn modelId="{76DA53DD-B0A9-4FF0-9E1A-05AF4E01C01C}" type="presParOf" srcId="{C8865C82-DFBA-4AF6-992F-130FD50DAF02}" destId="{F71B21B0-3D8C-42AC-B5E5-464F3BF9F071}" srcOrd="0" destOrd="0" presId="urn:microsoft.com/office/officeart/2018/5/layout/IconCircleLabelList"/>
    <dgm:cxn modelId="{FC81DE0A-0B05-4933-8E51-03974B5F90E5}" type="presParOf" srcId="{F71B21B0-3D8C-42AC-B5E5-464F3BF9F071}" destId="{5DDF0F8E-3641-4A72-A7BC-45E8CD6062DD}" srcOrd="0" destOrd="0" presId="urn:microsoft.com/office/officeart/2018/5/layout/IconCircleLabelList"/>
    <dgm:cxn modelId="{C0ECEFFC-19A7-4215-9F27-C041E7E01415}" type="presParOf" srcId="{F71B21B0-3D8C-42AC-B5E5-464F3BF9F071}" destId="{6B4F9CBB-4DCF-4C44-9FD9-0FE4CEEAD1F9}" srcOrd="1" destOrd="0" presId="urn:microsoft.com/office/officeart/2018/5/layout/IconCircleLabelList"/>
    <dgm:cxn modelId="{4DD21878-AE4F-4287-ADA7-5C4C10F83206}" type="presParOf" srcId="{F71B21B0-3D8C-42AC-B5E5-464F3BF9F071}" destId="{67D1C5C5-70D0-4433-9F9A-D7CA680EBEA1}" srcOrd="2" destOrd="0" presId="urn:microsoft.com/office/officeart/2018/5/layout/IconCircleLabelList"/>
    <dgm:cxn modelId="{47F13939-F745-4CEF-806A-EF32DA908AAD}" type="presParOf" srcId="{F71B21B0-3D8C-42AC-B5E5-464F3BF9F071}" destId="{9D9400A8-A642-4C7E-9C08-C1DBC8E024FF}" srcOrd="3" destOrd="0" presId="urn:microsoft.com/office/officeart/2018/5/layout/IconCircleLabelList"/>
    <dgm:cxn modelId="{06F70BFF-CB1C-4661-BE94-DF0E392D0FCE}" type="presParOf" srcId="{C8865C82-DFBA-4AF6-992F-130FD50DAF02}" destId="{7B1A2AA2-E7A1-41A6-9DAE-3B1F249B62BE}" srcOrd="1" destOrd="0" presId="urn:microsoft.com/office/officeart/2018/5/layout/IconCircleLabelList"/>
    <dgm:cxn modelId="{EB84DFC6-740D-4B33-98E7-97F0C435FF22}" type="presParOf" srcId="{C8865C82-DFBA-4AF6-992F-130FD50DAF02}" destId="{C4388DA1-D7EB-4B5A-803A-9EE15FF6C9AB}" srcOrd="2" destOrd="0" presId="urn:microsoft.com/office/officeart/2018/5/layout/IconCircleLabelList"/>
    <dgm:cxn modelId="{244FB569-DCFB-4CFD-9C11-5750BFAB0E98}" type="presParOf" srcId="{C4388DA1-D7EB-4B5A-803A-9EE15FF6C9AB}" destId="{C738309F-2C94-4254-B701-8E38B7FBCC40}" srcOrd="0" destOrd="0" presId="urn:microsoft.com/office/officeart/2018/5/layout/IconCircleLabelList"/>
    <dgm:cxn modelId="{09AFB803-1956-4B39-A067-DF2689F7B346}" type="presParOf" srcId="{C4388DA1-D7EB-4B5A-803A-9EE15FF6C9AB}" destId="{34A16114-D831-48C5-BC4C-D38DACAB9E73}" srcOrd="1" destOrd="0" presId="urn:microsoft.com/office/officeart/2018/5/layout/IconCircleLabelList"/>
    <dgm:cxn modelId="{B92C1804-9816-478E-8C2C-D6B0091B0FB7}" type="presParOf" srcId="{C4388DA1-D7EB-4B5A-803A-9EE15FF6C9AB}" destId="{E083B43F-8E02-4A2E-BE5E-2F98F6157D12}" srcOrd="2" destOrd="0" presId="urn:microsoft.com/office/officeart/2018/5/layout/IconCircleLabelList"/>
    <dgm:cxn modelId="{CAC9B041-3FBC-4A2B-85FB-41DAA4796A51}" type="presParOf" srcId="{C4388DA1-D7EB-4B5A-803A-9EE15FF6C9AB}" destId="{8A795CB8-D03D-454C-B340-B874C370B54B}" srcOrd="3" destOrd="0" presId="urn:microsoft.com/office/officeart/2018/5/layout/IconCircleLabelList"/>
    <dgm:cxn modelId="{4C451F5C-598D-45E4-A415-DA6184C7796A}" type="presParOf" srcId="{C8865C82-DFBA-4AF6-992F-130FD50DAF02}" destId="{E8E7EE98-8B0F-41AB-8496-BA5B31C3EEB2}" srcOrd="3" destOrd="0" presId="urn:microsoft.com/office/officeart/2018/5/layout/IconCircleLabelList"/>
    <dgm:cxn modelId="{41519A98-F7D5-441E-B2E6-7EE0BBB2A309}" type="presParOf" srcId="{C8865C82-DFBA-4AF6-992F-130FD50DAF02}" destId="{50C2B468-E880-4803-A30E-4092DB30CFEE}" srcOrd="4" destOrd="0" presId="urn:microsoft.com/office/officeart/2018/5/layout/IconCircleLabelList"/>
    <dgm:cxn modelId="{67F25D8D-3AAC-488A-AE45-A3B3D18EF590}" type="presParOf" srcId="{50C2B468-E880-4803-A30E-4092DB30CFEE}" destId="{52DA9DEB-DA60-45EA-A240-F436B8116351}" srcOrd="0" destOrd="0" presId="urn:microsoft.com/office/officeart/2018/5/layout/IconCircleLabelList"/>
    <dgm:cxn modelId="{40DC41D1-7FD4-4D39-96DF-0EEBB054DC9C}" type="presParOf" srcId="{50C2B468-E880-4803-A30E-4092DB30CFEE}" destId="{CB3210A7-05AB-4ED4-BCE6-DCD0BAA88BFB}" srcOrd="1" destOrd="0" presId="urn:microsoft.com/office/officeart/2018/5/layout/IconCircleLabelList"/>
    <dgm:cxn modelId="{D5093EF3-FAE0-4FBC-9081-15A4AC5C736C}" type="presParOf" srcId="{50C2B468-E880-4803-A30E-4092DB30CFEE}" destId="{961D0186-74EF-47CF-AE83-E09F470A7799}" srcOrd="2" destOrd="0" presId="urn:microsoft.com/office/officeart/2018/5/layout/IconCircleLabelList"/>
    <dgm:cxn modelId="{9DDE33FD-7F74-4953-8DFA-E5FA7B2BA34E}" type="presParOf" srcId="{50C2B468-E880-4803-A30E-4092DB30CFEE}" destId="{C052FBE8-348E-49DA-B0E5-70F0F99DC1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0F8E-3641-4A72-A7BC-45E8CD6062DD}">
      <dsp:nvSpPr>
        <dsp:cNvPr id="0" name=""/>
        <dsp:cNvSpPr/>
      </dsp:nvSpPr>
      <dsp:spPr>
        <a:xfrm>
          <a:off x="556481" y="51839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F9CBB-4DCF-4C44-9FD9-0FE4CEEAD1F9}">
      <dsp:nvSpPr>
        <dsp:cNvPr id="0" name=""/>
        <dsp:cNvSpPr/>
      </dsp:nvSpPr>
      <dsp:spPr>
        <a:xfrm>
          <a:off x="870918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00A8-A642-4C7E-9C08-C1DBC8E024FF}">
      <dsp:nvSpPr>
        <dsp:cNvPr id="0" name=""/>
        <dsp:cNvSpPr/>
      </dsp:nvSpPr>
      <dsp:spPr>
        <a:xfrm>
          <a:off x="84825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collected by UCI and sourced from Kaggle</a:t>
          </a:r>
        </a:p>
      </dsp:txBody>
      <dsp:txXfrm>
        <a:off x="84825" y="1986839"/>
        <a:ext cx="2418750" cy="720000"/>
      </dsp:txXfrm>
    </dsp:sp>
    <dsp:sp modelId="{C738309F-2C94-4254-B701-8E38B7FBCC40}">
      <dsp:nvSpPr>
        <dsp:cNvPr id="0" name=""/>
        <dsp:cNvSpPr/>
      </dsp:nvSpPr>
      <dsp:spPr>
        <a:xfrm>
          <a:off x="3398512" y="51839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6114-D831-48C5-BC4C-D38DACAB9E73}">
      <dsp:nvSpPr>
        <dsp:cNvPr id="0" name=""/>
        <dsp:cNvSpPr/>
      </dsp:nvSpPr>
      <dsp:spPr>
        <a:xfrm>
          <a:off x="3712950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5CB8-D03D-454C-B340-B874C370B54B}">
      <dsp:nvSpPr>
        <dsp:cNvPr id="0" name=""/>
        <dsp:cNvSpPr/>
      </dsp:nvSpPr>
      <dsp:spPr>
        <a:xfrm>
          <a:off x="2926856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Contains 11 different chemical features and 6497 wines</a:t>
          </a:r>
        </a:p>
      </dsp:txBody>
      <dsp:txXfrm>
        <a:off x="2926856" y="1986839"/>
        <a:ext cx="2418750" cy="720000"/>
      </dsp:txXfrm>
    </dsp:sp>
    <dsp:sp modelId="{52DA9DEB-DA60-45EA-A240-F436B8116351}">
      <dsp:nvSpPr>
        <dsp:cNvPr id="0" name=""/>
        <dsp:cNvSpPr/>
      </dsp:nvSpPr>
      <dsp:spPr>
        <a:xfrm>
          <a:off x="6240544" y="51839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10A7-05AB-4ED4-BCE6-DCD0BAA88BFB}">
      <dsp:nvSpPr>
        <dsp:cNvPr id="0" name=""/>
        <dsp:cNvSpPr/>
      </dsp:nvSpPr>
      <dsp:spPr>
        <a:xfrm>
          <a:off x="6554981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FBE8-348E-49DA-B0E5-70F0F99DC19A}">
      <dsp:nvSpPr>
        <dsp:cNvPr id="0" name=""/>
        <dsp:cNvSpPr/>
      </dsp:nvSpPr>
      <dsp:spPr>
        <a:xfrm>
          <a:off x="5768887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Each wine is scored for quality on a scale of 1-10</a:t>
          </a:r>
        </a:p>
      </dsp:txBody>
      <dsp:txXfrm>
        <a:off x="5768887" y="1986839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5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2c4d8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2c4d8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c4d8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c4d8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71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3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2c4d88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2c4d88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46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663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946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13468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518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922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481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5369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3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436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19647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78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seyinelci/wne-qualty-by-uc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lsalcedo/wine_analysis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6" descr="Grapes after being harvested">
            <a:extLst>
              <a:ext uri="{FF2B5EF4-FFF2-40B4-BE49-F238E27FC236}">
                <a16:creationId xmlns:a16="http://schemas.microsoft.com/office/drawing/2014/main" id="{0F53D3FD-C638-49B1-9DA0-36E48D3E8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541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69" name="Group 62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342900"/>
            <a:ext cx="2777491" cy="4451349"/>
            <a:chOff x="438068" y="457200"/>
            <a:chExt cx="3703320" cy="59351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8150" y="1606550"/>
            <a:ext cx="25590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Predicting Wine Quality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8150" y="3859134"/>
            <a:ext cx="2559050" cy="5541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000">
                <a:solidFill>
                  <a:srgbClr val="EBEBEB"/>
                </a:solidFill>
              </a:rPr>
              <a:t>Noelle Ferrari and Katarina Salcedo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92000"/>
              <a:buNone/>
            </a:pPr>
            <a:r>
              <a:rPr lang="en-US" sz="1600" dirty="0">
                <a:solidFill>
                  <a:schemeClr val="tx1"/>
                </a:solidFill>
              </a:rPr>
              <a:t>Predict wine quality to give the Washington Winegrower’s Association a model for choosing wines to send to competitions</a:t>
            </a:r>
          </a:p>
        </p:txBody>
      </p:sp>
    </p:spTree>
    <p:extLst>
      <p:ext uri="{BB962C8B-B14F-4D97-AF65-F5344CB8AC3E}">
        <p14:creationId xmlns:p14="http://schemas.microsoft.com/office/powerpoint/2010/main" val="26549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/>
            <a:r>
              <a:rPr lang="en-US">
                <a:solidFill>
                  <a:srgbClr val="FFFEFF"/>
                </a:solidFill>
              </a:rPr>
              <a:t>Data Overview</a:t>
            </a:r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7EB50F2-26CA-4654-AA34-AD5941B6D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94768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>
                <a:solidFill>
                  <a:srgbClr val="FFFFFF"/>
                </a:solidFill>
              </a:rPr>
              <a:t>Variable Definitions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Fixed acidity: non-volatile acids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Volatile acidity: Acetic acid content. High amounts are associated with a vinegary taste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Residual sugar: Amount of sugar remaining after fermentation, more than 45g/liter is considered a “sweet” wine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Chlorides: Amount of salt 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Free sulfur dioxide: protects against oxidation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Total sulfur dioxide: Both free and bound forms of SO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flavor becomes detectable above 50ppm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Sulphates: an additive that acts as a preservative and can influence sulfur dioxide levels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60805"/>
            <a:ext cx="2780608" cy="4208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73082" y="619759"/>
            <a:ext cx="2378929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1800">
                <a:solidFill>
                  <a:srgbClr val="FFFFFF"/>
                </a:solidFill>
              </a:rPr>
              <a:t>Initial model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F2DA1F5-94CE-4582-A850-9F407649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2" y="1539063"/>
            <a:ext cx="2274937" cy="2892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Model RMSE: 0.732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Prediction RMSE: 0.735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602859-D40A-4F19-AB4A-030C6F45D0C2}"/>
              </a:ext>
            </a:extLst>
          </p:cNvPr>
          <p:cNvGrpSpPr/>
          <p:nvPr/>
        </p:nvGrpSpPr>
        <p:grpSpPr>
          <a:xfrm>
            <a:off x="3154669" y="1203960"/>
            <a:ext cx="5947052" cy="2713939"/>
            <a:chOff x="207825" y="510540"/>
            <a:chExt cx="5947052" cy="2713939"/>
          </a:xfrm>
        </p:grpSpPr>
        <p:pic>
          <p:nvPicPr>
            <p:cNvPr id="25" name="Picture 24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48498F1A-F267-44AC-8CC3-F06401C23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10" b="14525"/>
            <a:stretch/>
          </p:blipFill>
          <p:spPr>
            <a:xfrm>
              <a:off x="2989127" y="510540"/>
              <a:ext cx="3165750" cy="2713939"/>
            </a:xfrm>
            <a:prstGeom prst="rect">
              <a:avLst/>
            </a:prstGeom>
          </p:spPr>
        </p:pic>
        <p:pic>
          <p:nvPicPr>
            <p:cNvPr id="26" name="Picture 25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FDEDA3B1-77F3-4B13-80FF-6A913EBC3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495" r="26161"/>
            <a:stretch/>
          </p:blipFill>
          <p:spPr>
            <a:xfrm>
              <a:off x="207825" y="2179930"/>
              <a:ext cx="2337560" cy="694639"/>
            </a:xfrm>
            <a:prstGeom prst="rect">
              <a:avLst/>
            </a:prstGeom>
          </p:spPr>
        </p:pic>
        <p:pic>
          <p:nvPicPr>
            <p:cNvPr id="27" name="Picture 26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C2D77FD6-19BA-48E3-ADA7-5509291D5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144" b="67544"/>
            <a:stretch/>
          </p:blipFill>
          <p:spPr>
            <a:xfrm>
              <a:off x="207825" y="510540"/>
              <a:ext cx="2781300" cy="1669390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60805"/>
            <a:ext cx="2780608" cy="4208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73082" y="619759"/>
            <a:ext cx="2378929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Final model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F2DA1F5-94CE-4582-A850-9F407649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2" y="1539063"/>
            <a:ext cx="2274937" cy="2892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Model RMSE: 0.727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Prediction RMSE: 0.730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DEAE54-7501-486B-9818-B6E5EBD12A2E}"/>
              </a:ext>
            </a:extLst>
          </p:cNvPr>
          <p:cNvGrpSpPr/>
          <p:nvPr/>
        </p:nvGrpSpPr>
        <p:grpSpPr>
          <a:xfrm>
            <a:off x="3113322" y="1117483"/>
            <a:ext cx="5809698" cy="2643266"/>
            <a:chOff x="3113322" y="554265"/>
            <a:chExt cx="5809698" cy="26432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1860E7-872F-49B7-91A6-B83EFF48BC39}"/>
                </a:ext>
              </a:extLst>
            </p:cNvPr>
            <p:cNvSpPr txBox="1"/>
            <p:nvPr/>
          </p:nvSpPr>
          <p:spPr>
            <a:xfrm>
              <a:off x="7399020" y="1203960"/>
              <a:ext cx="1524000" cy="70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C17E50-30C2-4987-98A8-C75E673F7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322" y="554265"/>
              <a:ext cx="2806168" cy="17353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97B718-A8E8-4768-8282-255474358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009" y="619759"/>
              <a:ext cx="3088011" cy="24599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4C75C6-F6B2-466F-8ACF-8BF2AF81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1372" y="2275206"/>
              <a:ext cx="2652705" cy="922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56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35893" y="3457574"/>
            <a:ext cx="8245162" cy="8001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Final model</a:t>
            </a:r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2925"/>
            <a:ext cx="9144000" cy="278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3AD4CAF-C814-4171-BE41-514E3DBCA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7"/>
          <a:stretch/>
        </p:blipFill>
        <p:spPr>
          <a:xfrm>
            <a:off x="515671" y="717825"/>
            <a:ext cx="5193438" cy="260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30C996-C0B7-47AF-8470-1EFA334DA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" t="4882" r="49959" b="1814"/>
          <a:stretch/>
        </p:blipFill>
        <p:spPr>
          <a:xfrm>
            <a:off x="5889880" y="717825"/>
            <a:ext cx="2252870" cy="24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Summary and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30% of the variations in quality are explained by the chemical qualities of wine in our model.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Next steps: 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50" dirty="0">
                <a:solidFill>
                  <a:schemeClr val="accent2">
                    <a:lumMod val="50000"/>
                  </a:schemeClr>
                </a:solidFill>
              </a:rPr>
              <a:t>Consider additional transformations to improve R-squared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50" dirty="0">
                <a:solidFill>
                  <a:schemeClr val="accent2">
                    <a:lumMod val="50000"/>
                  </a:schemeClr>
                </a:solidFill>
              </a:rPr>
              <a:t>Gather data on wine varietal and/or brand to better account for variance within quality rankings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Data source: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https://www.kaggle.com/huseyinelci/wne-qualty-by-uci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Project repo: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https://github.com/klsalcedo/wine_analysis/tree/main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412</TotalTime>
  <Words>252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Predicting Wine Quality</vt:lpstr>
      <vt:lpstr>Project Overview</vt:lpstr>
      <vt:lpstr>Data Overview</vt:lpstr>
      <vt:lpstr>Variable Definitions</vt:lpstr>
      <vt:lpstr>Initial model</vt:lpstr>
      <vt:lpstr>Final model</vt:lpstr>
      <vt:lpstr>Final model</vt:lpstr>
      <vt:lpstr>Summary and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Noelle Ferrari</dc:creator>
  <cp:lastModifiedBy>Noelle Ferrari</cp:lastModifiedBy>
  <cp:revision>3</cp:revision>
  <dcterms:modified xsi:type="dcterms:W3CDTF">2021-07-09T04:14:01Z</dcterms:modified>
</cp:coreProperties>
</file>