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5" r:id="rId14"/>
    <p:sldId id="263" r:id="rId15"/>
    <p:sldId id="273" r:id="rId16"/>
    <p:sldId id="274" r:id="rId17"/>
    <p:sldId id="276" r:id="rId18"/>
    <p:sldId id="278" r:id="rId19"/>
    <p:sldId id="277"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D9CECA"/>
          </a:solidFill>
        </a:fill>
      </a:tcStyle>
    </a:wholeTbl>
    <a:band2H>
      <a:tcTxStyle/>
      <a:tcStyle>
        <a:tcBdr/>
        <a:fill>
          <a:solidFill>
            <a:srgbClr val="EDE8E6"/>
          </a:solidFill>
        </a:fill>
      </a:tcStyle>
    </a:band2H>
    <a:firstCol>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1"/>
          </a:solidFill>
        </a:fill>
      </a:tcStyle>
    </a:firstCol>
    <a:la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381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1"/>
          </a:solidFill>
        </a:fill>
      </a:tcStyle>
    </a:lastRow>
    <a:fir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381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E0E0E0"/>
          </a:solidFill>
        </a:fill>
      </a:tcStyle>
    </a:wholeTbl>
    <a:band2H>
      <a:tcTxStyle/>
      <a:tcStyle>
        <a:tcBdr/>
        <a:fill>
          <a:solidFill>
            <a:schemeClr val="accent5">
              <a:lumOff val="50167"/>
            </a:schemeClr>
          </a:solidFill>
        </a:fill>
      </a:tcStyle>
    </a:band2H>
    <a:firstCol>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3"/>
          </a:solidFill>
        </a:fill>
      </a:tcStyle>
    </a:firstCol>
    <a:la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381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3"/>
          </a:solidFill>
        </a:fill>
      </a:tcStyle>
    </a:lastRow>
    <a:fir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381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6"/>
          </a:solidFill>
        </a:fill>
      </a:tcStyle>
    </a:wholeTbl>
    <a:band2H>
      <a:tcTxStyle/>
      <a:tcStyle>
        <a:tcBdr/>
        <a:fill>
          <a:solidFill>
            <a:schemeClr val="accent6"/>
          </a:solidFill>
        </a:fill>
      </a:tcStyle>
    </a:band2H>
    <a:firstCol>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6"/>
          </a:solidFill>
        </a:fill>
      </a:tcStyle>
    </a:firstCol>
    <a:la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381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6"/>
          </a:solidFill>
        </a:fill>
      </a:tcStyle>
    </a:lastRow>
    <a:fir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381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2F1EE"/>
          </a:solidFill>
        </a:fill>
      </a:tcStyle>
    </a:band2H>
    <a:firstCol>
      <a:tcTxStyle b="on" i="off">
        <a:fontRef idx="major">
          <a:srgbClr val="F2F1EE"/>
        </a:fontRef>
        <a:srgbClr val="F2F1E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2F1EE"/>
          </a:solidFill>
        </a:fill>
      </a:tcStyle>
    </a:lastRow>
    <a:firstRow>
      <a:tcTxStyle b="on" i="off">
        <a:fontRef idx="major">
          <a:srgbClr val="F2F1EE"/>
        </a:fontRef>
        <a:srgbClr val="F2F1EE"/>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000000"/>
          </a:solidFill>
        </a:fill>
      </a:tcStyle>
    </a:firstCol>
    <a:la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38100" cap="flat">
              <a:solidFill>
                <a:srgbClr val="F2F1EE"/>
              </a:solidFill>
              <a:prstDash val="solid"/>
              <a:round/>
            </a:ln>
          </a:top>
          <a:bottom>
            <a:ln w="127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000000"/>
          </a:solidFill>
        </a:fill>
      </a:tcStyle>
    </a:lastRow>
    <a:firstRow>
      <a:tcTxStyle b="on" i="off">
        <a:fontRef idx="major">
          <a:srgbClr val="F2F1EE"/>
        </a:fontRef>
        <a:srgbClr val="F2F1EE"/>
      </a:tcTxStyle>
      <a:tcStyle>
        <a:tcBdr>
          <a:left>
            <a:ln w="12700" cap="flat">
              <a:solidFill>
                <a:srgbClr val="F2F1EE"/>
              </a:solidFill>
              <a:prstDash val="solid"/>
              <a:round/>
            </a:ln>
          </a:left>
          <a:right>
            <a:ln w="12700" cap="flat">
              <a:solidFill>
                <a:srgbClr val="F2F1EE"/>
              </a:solidFill>
              <a:prstDash val="solid"/>
              <a:round/>
            </a:ln>
          </a:right>
          <a:top>
            <a:ln w="12700" cap="flat">
              <a:solidFill>
                <a:srgbClr val="F2F1EE"/>
              </a:solidFill>
              <a:prstDash val="solid"/>
              <a:round/>
            </a:ln>
          </a:top>
          <a:bottom>
            <a:ln w="38100" cap="flat">
              <a:solidFill>
                <a:srgbClr val="F2F1EE"/>
              </a:solidFill>
              <a:prstDash val="solid"/>
              <a:round/>
            </a:ln>
          </a:bottom>
          <a:insideH>
            <a:ln w="12700" cap="flat">
              <a:solidFill>
                <a:srgbClr val="F2F1EE"/>
              </a:solidFill>
              <a:prstDash val="solid"/>
              <a:round/>
            </a:ln>
          </a:insideH>
          <a:insideV>
            <a:ln w="12700" cap="flat">
              <a:solidFill>
                <a:srgbClr val="F2F1EE"/>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1143000" y="685800"/>
            <a:ext cx="4572000" cy="3429000"/>
          </a:xfrm>
          <a:prstGeom prst="rect">
            <a:avLst/>
          </a:prstGeom>
        </p:spPr>
        <p:txBody>
          <a:bodyPr/>
          <a:lstStyle/>
          <a:p>
            <a:endParaRPr/>
          </a:p>
        </p:txBody>
      </p:sp>
      <p:sp>
        <p:nvSpPr>
          <p:cNvPr id="156" name="Shape 1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801B19"/>
        </a:solidFill>
        <a:effectLst/>
      </p:bgPr>
    </p:bg>
    <p:spTree>
      <p:nvGrpSpPr>
        <p:cNvPr id="1" name=""/>
        <p:cNvGrpSpPr/>
        <p:nvPr/>
      </p:nvGrpSpPr>
      <p:grpSpPr>
        <a:xfrm>
          <a:off x="0" y="0"/>
          <a:ext cx="0" cy="0"/>
          <a:chOff x="0" y="0"/>
          <a:chExt cx="0" cy="0"/>
        </a:xfrm>
      </p:grpSpPr>
      <p:grpSp>
        <p:nvGrpSpPr>
          <p:cNvPr id="19" name="Group 14"/>
          <p:cNvGrpSpPr/>
          <p:nvPr/>
        </p:nvGrpSpPr>
        <p:grpSpPr>
          <a:xfrm>
            <a:off x="-3" y="6756399"/>
            <a:ext cx="12192006" cy="105498"/>
            <a:chOff x="-1" y="0"/>
            <a:chExt cx="12192004" cy="105497"/>
          </a:xfrm>
        </p:grpSpPr>
        <p:pic>
          <p:nvPicPr>
            <p:cNvPr id="16"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17"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18"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pic>
        <p:nvPicPr>
          <p:cNvPr id="20" name="Picture 4" descr="Picture 4"/>
          <p:cNvPicPr>
            <a:picLocks noChangeAspect="1"/>
          </p:cNvPicPr>
          <p:nvPr/>
        </p:nvPicPr>
        <p:blipFill>
          <a:blip r:embed="rId3"/>
          <a:stretch>
            <a:fillRect/>
          </a:stretch>
        </p:blipFill>
        <p:spPr>
          <a:xfrm>
            <a:off x="4042931" y="1479396"/>
            <a:ext cx="4106139" cy="1347723"/>
          </a:xfrm>
          <a:prstGeom prst="rect">
            <a:avLst/>
          </a:prstGeom>
          <a:ln w="12700">
            <a:miter lim="400000"/>
          </a:ln>
        </p:spPr>
      </p:pic>
      <p:sp>
        <p:nvSpPr>
          <p:cNvPr id="21" name="CLICK TO EDIT MASTER TITLE"/>
          <p:cNvSpPr txBox="1">
            <a:spLocks noGrp="1"/>
          </p:cNvSpPr>
          <p:nvPr>
            <p:ph type="title" hasCustomPrompt="1"/>
          </p:nvPr>
        </p:nvSpPr>
        <p:spPr>
          <a:xfrm>
            <a:off x="844150" y="3874808"/>
            <a:ext cx="10515601" cy="835418"/>
          </a:xfrm>
          <a:prstGeom prst="rect">
            <a:avLst/>
          </a:prstGeom>
        </p:spPr>
        <p:txBody>
          <a:bodyPr anchor="t"/>
          <a:lstStyle>
            <a:lvl1pPr algn="ctr">
              <a:defRPr sz="3400">
                <a:solidFill>
                  <a:schemeClr val="accent6"/>
                </a:solidFill>
              </a:defRPr>
            </a:lvl1pPr>
          </a:lstStyle>
          <a:p>
            <a:r>
              <a:t>CLICK TO EDIT MASTER TITLE</a:t>
            </a:r>
          </a:p>
        </p:txBody>
      </p:sp>
      <p:sp>
        <p:nvSpPr>
          <p:cNvPr id="22" name="Slide Number"/>
          <p:cNvSpPr txBox="1">
            <a:spLocks noGrp="1"/>
          </p:cNvSpPr>
          <p:nvPr>
            <p:ph type="sldNum" sz="quarter" idx="2"/>
          </p:nvPr>
        </p:nvSpPr>
        <p:spPr>
          <a:xfrm>
            <a:off x="8463993" y="6221731"/>
            <a:ext cx="273607" cy="269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EBEBEB"/>
        </a:solidFill>
        <a:effectLst/>
      </p:bgPr>
    </p:bg>
    <p:spTree>
      <p:nvGrpSpPr>
        <p:cNvPr id="1" name=""/>
        <p:cNvGrpSpPr/>
        <p:nvPr/>
      </p:nvGrpSpPr>
      <p:grpSpPr>
        <a:xfrm>
          <a:off x="0" y="0"/>
          <a:ext cx="0" cy="0"/>
          <a:chOff x="0" y="0"/>
          <a:chExt cx="0" cy="0"/>
        </a:xfrm>
      </p:grpSpPr>
      <p:pic>
        <p:nvPicPr>
          <p:cNvPr id="136" name="Picture 8" descr="Picture 8"/>
          <p:cNvPicPr>
            <a:picLocks noChangeAspect="1"/>
          </p:cNvPicPr>
          <p:nvPr/>
        </p:nvPicPr>
        <p:blipFill>
          <a:blip r:embed="rId2"/>
          <a:stretch>
            <a:fillRect/>
          </a:stretch>
        </p:blipFill>
        <p:spPr>
          <a:xfrm>
            <a:off x="8445775" y="6356351"/>
            <a:ext cx="1093084" cy="407270"/>
          </a:xfrm>
          <a:prstGeom prst="rect">
            <a:avLst/>
          </a:prstGeom>
          <a:ln w="12700">
            <a:miter lim="400000"/>
          </a:ln>
        </p:spPr>
      </p:pic>
      <p:sp>
        <p:nvSpPr>
          <p:cNvPr id="137" name="Title Text"/>
          <p:cNvSpPr txBox="1">
            <a:spLocks noGrp="1"/>
          </p:cNvSpPr>
          <p:nvPr>
            <p:ph type="title"/>
          </p:nvPr>
        </p:nvSpPr>
        <p:spPr>
          <a:xfrm>
            <a:off x="2209800" y="437320"/>
            <a:ext cx="7772400" cy="2133602"/>
          </a:xfrm>
          <a:prstGeom prst="rect">
            <a:avLst/>
          </a:prstGeom>
        </p:spPr>
        <p:txBody>
          <a:bodyPr anchor="t"/>
          <a:lstStyle>
            <a:lvl1pPr algn="ctr">
              <a:defRPr sz="4800" b="0">
                <a:latin typeface="Garamond"/>
                <a:ea typeface="Garamond"/>
                <a:cs typeface="Garamond"/>
                <a:sym typeface="Garamond"/>
              </a:defRPr>
            </a:lvl1pPr>
          </a:lstStyle>
          <a:p>
            <a:r>
              <a:t>Title Text</a:t>
            </a:r>
          </a:p>
        </p:txBody>
      </p:sp>
      <p:sp>
        <p:nvSpPr>
          <p:cNvPr id="138" name="Body Level One…"/>
          <p:cNvSpPr txBox="1">
            <a:spLocks noGrp="1"/>
          </p:cNvSpPr>
          <p:nvPr>
            <p:ph type="body" sz="half" idx="1"/>
          </p:nvPr>
        </p:nvSpPr>
        <p:spPr>
          <a:xfrm>
            <a:off x="1868555" y="2809461"/>
            <a:ext cx="8468141" cy="3233531"/>
          </a:xfrm>
          <a:prstGeom prst="rect">
            <a:avLst/>
          </a:prstGeom>
        </p:spPr>
        <p:txBody>
          <a:bodyPr/>
          <a:lstStyle>
            <a:lvl1pPr marL="0" indent="0" algn="ctr">
              <a:buSzTx/>
              <a:buNone/>
              <a:defRPr>
                <a:latin typeface="Garamond"/>
                <a:ea typeface="Garamond"/>
                <a:cs typeface="Garamond"/>
                <a:sym typeface="Garamond"/>
              </a:defRPr>
            </a:lvl1pPr>
            <a:lvl2pPr marL="0" indent="0" algn="ctr">
              <a:buSzTx/>
              <a:buNone/>
              <a:defRPr>
                <a:latin typeface="Garamond"/>
                <a:ea typeface="Garamond"/>
                <a:cs typeface="Garamond"/>
                <a:sym typeface="Garamond"/>
              </a:defRPr>
            </a:lvl2pPr>
            <a:lvl3pPr marL="0" indent="0" algn="ctr">
              <a:buSzTx/>
              <a:buNone/>
              <a:defRPr>
                <a:latin typeface="Garamond"/>
                <a:ea typeface="Garamond"/>
                <a:cs typeface="Garamond"/>
                <a:sym typeface="Garamond"/>
              </a:defRPr>
            </a:lvl3pPr>
            <a:lvl4pPr marL="0" indent="0" algn="ctr">
              <a:buSzTx/>
              <a:buNone/>
              <a:defRPr>
                <a:latin typeface="Garamond"/>
                <a:ea typeface="Garamond"/>
                <a:cs typeface="Garamond"/>
                <a:sym typeface="Garamond"/>
              </a:defRPr>
            </a:lvl4pPr>
            <a:lvl5pPr marL="0" indent="0" algn="ctr">
              <a:buSzTx/>
              <a:buNone/>
              <a:defRPr>
                <a:latin typeface="Garamond"/>
                <a:ea typeface="Garamond"/>
                <a:cs typeface="Garamond"/>
                <a:sym typeface="Garamond"/>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0244554" y="6414762"/>
            <a:ext cx="258622" cy="248304"/>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EBEBEB"/>
        </a:solidFill>
        <a:effectLst/>
      </p:bgPr>
    </p:bg>
    <p:spTree>
      <p:nvGrpSpPr>
        <p:cNvPr id="1" name=""/>
        <p:cNvGrpSpPr/>
        <p:nvPr/>
      </p:nvGrpSpPr>
      <p:grpSpPr>
        <a:xfrm>
          <a:off x="0" y="0"/>
          <a:ext cx="0" cy="0"/>
          <a:chOff x="0" y="0"/>
          <a:chExt cx="0" cy="0"/>
        </a:xfrm>
      </p:grpSpPr>
      <p:pic>
        <p:nvPicPr>
          <p:cNvPr id="146" name="Picture 8" descr="Picture 8"/>
          <p:cNvPicPr>
            <a:picLocks noChangeAspect="1"/>
          </p:cNvPicPr>
          <p:nvPr/>
        </p:nvPicPr>
        <p:blipFill>
          <a:blip r:embed="rId2"/>
          <a:stretch>
            <a:fillRect/>
          </a:stretch>
        </p:blipFill>
        <p:spPr>
          <a:xfrm>
            <a:off x="8445775" y="6356351"/>
            <a:ext cx="1093084" cy="407270"/>
          </a:xfrm>
          <a:prstGeom prst="rect">
            <a:avLst/>
          </a:prstGeom>
          <a:ln w="12700">
            <a:miter lim="400000"/>
          </a:ln>
        </p:spPr>
      </p:pic>
      <p:sp>
        <p:nvSpPr>
          <p:cNvPr id="147" name="Title Text"/>
          <p:cNvSpPr txBox="1">
            <a:spLocks noGrp="1"/>
          </p:cNvSpPr>
          <p:nvPr>
            <p:ph type="title"/>
          </p:nvPr>
        </p:nvSpPr>
        <p:spPr>
          <a:xfrm>
            <a:off x="1688823" y="126587"/>
            <a:ext cx="8814353" cy="748058"/>
          </a:xfrm>
          <a:prstGeom prst="rect">
            <a:avLst/>
          </a:prstGeom>
        </p:spPr>
        <p:txBody>
          <a:bodyPr anchor="ctr"/>
          <a:lstStyle>
            <a:lvl1pPr>
              <a:defRPr sz="4400" b="0">
                <a:latin typeface="Garamond"/>
                <a:ea typeface="Garamond"/>
                <a:cs typeface="Garamond"/>
                <a:sym typeface="Garamond"/>
              </a:defRPr>
            </a:lvl1pPr>
          </a:lstStyle>
          <a:p>
            <a:r>
              <a:t>Title Text</a:t>
            </a:r>
          </a:p>
        </p:txBody>
      </p:sp>
      <p:sp>
        <p:nvSpPr>
          <p:cNvPr id="148" name="Body Level One…"/>
          <p:cNvSpPr txBox="1">
            <a:spLocks noGrp="1"/>
          </p:cNvSpPr>
          <p:nvPr>
            <p:ph type="body" idx="1"/>
          </p:nvPr>
        </p:nvSpPr>
        <p:spPr>
          <a:xfrm>
            <a:off x="1688823" y="1030493"/>
            <a:ext cx="8814353" cy="5211280"/>
          </a:xfrm>
          <a:prstGeom prst="rect">
            <a:avLst/>
          </a:prstGeom>
        </p:spPr>
        <p:txBody>
          <a:bodyPr/>
          <a:lstStyle>
            <a:lvl1pPr>
              <a:buFont typeface="Arial"/>
              <a:buChar char="•"/>
              <a:defRPr sz="2800">
                <a:latin typeface="Garamond"/>
                <a:ea typeface="Garamond"/>
                <a:cs typeface="Garamond"/>
                <a:sym typeface="Garamond"/>
              </a:defRPr>
            </a:lvl1pPr>
            <a:lvl2pPr marL="723900" indent="-266700">
              <a:buFont typeface="Arial"/>
              <a:buChar char="•"/>
              <a:defRPr sz="2800">
                <a:latin typeface="Garamond"/>
                <a:ea typeface="Garamond"/>
                <a:cs typeface="Garamond"/>
                <a:sym typeface="Garamond"/>
              </a:defRPr>
            </a:lvl2pPr>
            <a:lvl3pPr marL="1234438" indent="-320038">
              <a:buFont typeface="Arial"/>
              <a:buChar char="•"/>
              <a:defRPr sz="2800">
                <a:latin typeface="Garamond"/>
                <a:ea typeface="Garamond"/>
                <a:cs typeface="Garamond"/>
                <a:sym typeface="Garamond"/>
              </a:defRPr>
            </a:lvl3pPr>
            <a:lvl4pPr marL="1727200" indent="-355600">
              <a:buFont typeface="Arial"/>
              <a:buChar char="•"/>
              <a:defRPr sz="2800">
                <a:latin typeface="Garamond"/>
                <a:ea typeface="Garamond"/>
                <a:cs typeface="Garamond"/>
                <a:sym typeface="Garamond"/>
              </a:defRPr>
            </a:lvl4pPr>
            <a:lvl5pPr marL="2184400" indent="-355600">
              <a:buFont typeface="Arial"/>
              <a:buChar char="•"/>
              <a:defRPr sz="2800">
                <a:latin typeface="Garamond"/>
                <a:ea typeface="Garamond"/>
                <a:cs typeface="Garamond"/>
                <a:sym typeface="Garamond"/>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xfrm>
            <a:off x="10244554" y="6414762"/>
            <a:ext cx="258622" cy="248304"/>
          </a:xfrm>
          <a:prstGeom prst="rect">
            <a:avLst/>
          </a:prstGeom>
        </p:spPr>
        <p:txBody>
          <a:bodyPr/>
          <a:lstStyle>
            <a:lvl1pPr>
              <a:defRPr>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 name="Group 14"/>
          <p:cNvGrpSpPr/>
          <p:nvPr/>
        </p:nvGrpSpPr>
        <p:grpSpPr>
          <a:xfrm>
            <a:off x="-3" y="6756399"/>
            <a:ext cx="12192006" cy="105498"/>
            <a:chOff x="-1" y="0"/>
            <a:chExt cx="12192004" cy="105497"/>
          </a:xfrm>
        </p:grpSpPr>
        <p:pic>
          <p:nvPicPr>
            <p:cNvPr id="38"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39"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40"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42" name="CLICK TO EDIT MASTER TITLE STYLE"/>
          <p:cNvSpPr txBox="1">
            <a:spLocks noGrp="1"/>
          </p:cNvSpPr>
          <p:nvPr>
            <p:ph type="title" hasCustomPrompt="1"/>
          </p:nvPr>
        </p:nvSpPr>
        <p:spPr>
          <a:xfrm>
            <a:off x="831850" y="1709738"/>
            <a:ext cx="10515600" cy="2852737"/>
          </a:xfrm>
          <a:prstGeom prst="rect">
            <a:avLst/>
          </a:prstGeom>
        </p:spPr>
        <p:txBody>
          <a:bodyPr/>
          <a:lstStyle>
            <a:lvl1pPr>
              <a:defRPr sz="5400">
                <a:solidFill>
                  <a:srgbClr val="7D1916"/>
                </a:solidFill>
              </a:defRPr>
            </a:lvl1pPr>
          </a:lstStyle>
          <a:p>
            <a:r>
              <a:t>CLICK TO EDIT MASTER TITLE STYLE</a:t>
            </a:r>
          </a:p>
        </p:txBody>
      </p:sp>
      <p:sp>
        <p:nvSpPr>
          <p:cNvPr id="43" name="Body Level One…"/>
          <p:cNvSpPr txBox="1">
            <a:spLocks noGrp="1"/>
          </p:cNvSpPr>
          <p:nvPr>
            <p:ph type="body" sz="quarter" idx="1"/>
          </p:nvPr>
        </p:nvSpPr>
        <p:spPr>
          <a:xfrm>
            <a:off x="831850" y="4589462"/>
            <a:ext cx="10515600" cy="1500189"/>
          </a:xfrm>
          <a:prstGeom prst="rect">
            <a:avLst/>
          </a:prstGeom>
        </p:spPr>
        <p:txBody>
          <a:bodyPr/>
          <a:lstStyle>
            <a:lvl1pPr marL="0" indent="0">
              <a:buSzTx/>
              <a:buNone/>
              <a:defRPr sz="2000">
                <a:solidFill>
                  <a:srgbClr val="888888"/>
                </a:solidFill>
              </a:defRPr>
            </a:lvl1pPr>
            <a:lvl2pPr marL="0" indent="0">
              <a:buSzTx/>
              <a:buNone/>
              <a:defRPr sz="2000">
                <a:solidFill>
                  <a:srgbClr val="888888"/>
                </a:solidFill>
              </a:defRPr>
            </a:lvl2pPr>
            <a:lvl3pPr marL="0" indent="0">
              <a:buSzTx/>
              <a:buNone/>
              <a:defRPr sz="2000">
                <a:solidFill>
                  <a:srgbClr val="888888"/>
                </a:solidFill>
              </a:defRPr>
            </a:lvl3pPr>
            <a:lvl4pPr marL="0" indent="0">
              <a:buSzTx/>
              <a:buNone/>
              <a:defRPr sz="2000">
                <a:solidFill>
                  <a:srgbClr val="888888"/>
                </a:solidFill>
              </a:defRPr>
            </a:lvl4pPr>
            <a:lvl5pPr marL="0" indent="0">
              <a:buSz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pic>
        <p:nvPicPr>
          <p:cNvPr id="44" name="Picture 16" descr="Picture 16"/>
          <p:cNvPicPr>
            <a:picLocks noChangeAspect="1"/>
          </p:cNvPicPr>
          <p:nvPr/>
        </p:nvPicPr>
        <p:blipFill>
          <a:blip r:embed="rId3"/>
          <a:srcRect l="29654" t="38311" r="29480" b="38396"/>
          <a:stretch>
            <a:fillRect/>
          </a:stretch>
        </p:blipFill>
        <p:spPr>
          <a:xfrm>
            <a:off x="358812" y="6038946"/>
            <a:ext cx="1365815" cy="598992"/>
          </a:xfrm>
          <a:prstGeom prst="rect">
            <a:avLst/>
          </a:prstGeom>
          <a:ln w="12700">
            <a:miter lim="400000"/>
          </a:ln>
        </p:spPr>
      </p:pic>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5" name="Group 14"/>
          <p:cNvGrpSpPr/>
          <p:nvPr/>
        </p:nvGrpSpPr>
        <p:grpSpPr>
          <a:xfrm>
            <a:off x="-3" y="6756399"/>
            <a:ext cx="12192006" cy="105498"/>
            <a:chOff x="-1" y="0"/>
            <a:chExt cx="12192004" cy="105497"/>
          </a:xfrm>
        </p:grpSpPr>
        <p:pic>
          <p:nvPicPr>
            <p:cNvPr id="52"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53"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54"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5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57" name="Body Level One…"/>
          <p:cNvSpPr txBox="1">
            <a:spLocks noGrp="1"/>
          </p:cNvSpPr>
          <p:nvPr>
            <p:ph type="body" sz="half" idx="1"/>
          </p:nvPr>
        </p:nvSpPr>
        <p:spPr>
          <a:xfrm>
            <a:off x="838200" y="1825625"/>
            <a:ext cx="5181600" cy="4351338"/>
          </a:xfrm>
          <a:prstGeom prst="rect">
            <a:avLst/>
          </a:prstGeom>
        </p:spPr>
        <p:txBody>
          <a:bodyPr/>
          <a:lstStyle>
            <a:lvl1pPr>
              <a:buBlip>
                <a:blip r:embed="rId3"/>
              </a:buBlip>
              <a:defRPr sz="2800"/>
            </a:lvl1pPr>
            <a:lvl2pPr marL="723900" indent="-266700">
              <a:buBlip>
                <a:blip r:embed="rId3"/>
              </a:buBlip>
              <a:defRPr sz="2800"/>
            </a:lvl2pPr>
            <a:lvl3pPr marL="1234438" indent="-320038">
              <a:buBlip>
                <a:blip r:embed="rId3"/>
              </a:buBlip>
              <a:defRPr sz="2800"/>
            </a:lvl3pPr>
            <a:lvl4pPr marL="1727200" indent="-355600">
              <a:buBlip>
                <a:blip r:embed="rId3"/>
              </a:buBlip>
              <a:defRPr sz="2800"/>
            </a:lvl4pPr>
            <a:lvl5pPr marL="2184400" indent="-355600">
              <a:buBlip>
                <a:blip r:embed="rId3"/>
              </a:buBlip>
              <a:defRPr sz="2800"/>
            </a:lvl5pPr>
          </a:lstStyle>
          <a:p>
            <a:r>
              <a:t>Body Level One</a:t>
            </a:r>
          </a:p>
          <a:p>
            <a:pPr lvl="1"/>
            <a:r>
              <a:t>Body Level Two</a:t>
            </a:r>
          </a:p>
          <a:p>
            <a:pPr lvl="2"/>
            <a:r>
              <a:t>Body Level Three</a:t>
            </a:r>
          </a:p>
          <a:p>
            <a:pPr lvl="3"/>
            <a:r>
              <a:t>Body Level Four</a:t>
            </a:r>
          </a:p>
          <a:p>
            <a:pPr lvl="4"/>
            <a:r>
              <a:t>Body Level Five</a:t>
            </a:r>
          </a:p>
        </p:txBody>
      </p:sp>
      <p:pic>
        <p:nvPicPr>
          <p:cNvPr id="58" name="Picture 12" descr="Picture 12"/>
          <p:cNvPicPr>
            <a:picLocks noChangeAspect="1"/>
          </p:cNvPicPr>
          <p:nvPr/>
        </p:nvPicPr>
        <p:blipFill>
          <a:blip r:embed="rId4"/>
          <a:srcRect l="29654" t="38311" r="29480" b="38396"/>
          <a:stretch>
            <a:fillRect/>
          </a:stretch>
        </p:blipFill>
        <p:spPr>
          <a:xfrm>
            <a:off x="358812" y="6038946"/>
            <a:ext cx="1365815" cy="598992"/>
          </a:xfrm>
          <a:prstGeom prst="rect">
            <a:avLst/>
          </a:prstGeom>
          <a:ln w="12700">
            <a:miter lim="400000"/>
          </a:ln>
        </p:spPr>
      </p:pic>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9" name="Group 14"/>
          <p:cNvGrpSpPr/>
          <p:nvPr/>
        </p:nvGrpSpPr>
        <p:grpSpPr>
          <a:xfrm>
            <a:off x="-3" y="6756399"/>
            <a:ext cx="12192006" cy="105498"/>
            <a:chOff x="-1" y="0"/>
            <a:chExt cx="12192004" cy="105497"/>
          </a:xfrm>
        </p:grpSpPr>
        <p:pic>
          <p:nvPicPr>
            <p:cNvPr id="66"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67"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68"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70"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71"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None/>
            </a:lvl1pPr>
            <a:lvl2pPr marL="0" indent="0">
              <a:buSzTx/>
              <a:buNone/>
            </a:lvl2pPr>
            <a:lvl3pPr marL="0" indent="0">
              <a:buSzTx/>
              <a:buNone/>
            </a:lvl3pPr>
            <a:lvl4pPr marL="0" indent="0">
              <a:buSzTx/>
              <a:buNone/>
            </a:lvl4pPr>
            <a:lvl5pPr marL="0" indent="0">
              <a:buSzTx/>
              <a:buNone/>
            </a:lvl5pPr>
          </a:lstStyle>
          <a:p>
            <a:r>
              <a:t>Body Level One</a:t>
            </a:r>
          </a:p>
          <a:p>
            <a:pPr lvl="1"/>
            <a:r>
              <a:t>Body Level Two</a:t>
            </a:r>
          </a:p>
          <a:p>
            <a:pPr lvl="2"/>
            <a:r>
              <a:t>Body Level Three</a:t>
            </a:r>
          </a:p>
          <a:p>
            <a:pPr lvl="3"/>
            <a:r>
              <a:t>Body Level Four</a:t>
            </a:r>
          </a:p>
          <a:p>
            <a:pPr lvl="4"/>
            <a:r>
              <a:t>Body Level Five</a:t>
            </a:r>
          </a:p>
        </p:txBody>
      </p:sp>
      <p:sp>
        <p:nvSpPr>
          <p:cNvPr id="72" name="Text Placeholder 4"/>
          <p:cNvSpPr>
            <a:spLocks noGrp="1"/>
          </p:cNvSpPr>
          <p:nvPr>
            <p:ph type="body" sz="quarter" idx="21"/>
          </p:nvPr>
        </p:nvSpPr>
        <p:spPr>
          <a:xfrm>
            <a:off x="6172200" y="1681163"/>
            <a:ext cx="5183188" cy="823914"/>
          </a:xfrm>
          <a:prstGeom prst="rect">
            <a:avLst/>
          </a:prstGeom>
        </p:spPr>
        <p:txBody>
          <a:bodyPr anchor="b"/>
          <a:lstStyle/>
          <a:p>
            <a:pPr>
              <a:buBlip>
                <a:blip r:embed="rId3"/>
              </a:buBlip>
              <a:defRPr sz="2800"/>
            </a:pPr>
            <a:endParaRPr/>
          </a:p>
        </p:txBody>
      </p:sp>
      <p:pic>
        <p:nvPicPr>
          <p:cNvPr id="73" name="Picture 8" descr="Picture 8"/>
          <p:cNvPicPr>
            <a:picLocks noChangeAspect="1"/>
          </p:cNvPicPr>
          <p:nvPr/>
        </p:nvPicPr>
        <p:blipFill>
          <a:blip r:embed="rId4"/>
          <a:srcRect l="29654" t="38311" r="29480" b="38396"/>
          <a:stretch>
            <a:fillRect/>
          </a:stretch>
        </p:blipFill>
        <p:spPr>
          <a:xfrm>
            <a:off x="358812" y="6038946"/>
            <a:ext cx="1365815" cy="598992"/>
          </a:xfrm>
          <a:prstGeom prst="rect">
            <a:avLst/>
          </a:prstGeom>
          <a:ln w="12700">
            <a:miter lim="400000"/>
          </a:ln>
        </p:spPr>
      </p:pic>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4" name="Group 14"/>
          <p:cNvGrpSpPr/>
          <p:nvPr/>
        </p:nvGrpSpPr>
        <p:grpSpPr>
          <a:xfrm>
            <a:off x="-3" y="6756399"/>
            <a:ext cx="12192006" cy="105498"/>
            <a:chOff x="-1" y="0"/>
            <a:chExt cx="12192004" cy="105497"/>
          </a:xfrm>
        </p:grpSpPr>
        <p:pic>
          <p:nvPicPr>
            <p:cNvPr id="81"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82"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83"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85" name="Title Text"/>
          <p:cNvSpPr txBox="1">
            <a:spLocks noGrp="1"/>
          </p:cNvSpPr>
          <p:nvPr>
            <p:ph type="title"/>
          </p:nvPr>
        </p:nvSpPr>
        <p:spPr>
          <a:xfrm>
            <a:off x="838200" y="365125"/>
            <a:ext cx="10515600" cy="1325563"/>
          </a:xfrm>
          <a:prstGeom prst="rect">
            <a:avLst/>
          </a:prstGeom>
        </p:spPr>
        <p:txBody>
          <a:bodyPr/>
          <a:lstStyle/>
          <a:p>
            <a:r>
              <a:t>Title Text</a:t>
            </a:r>
          </a:p>
        </p:txBody>
      </p:sp>
      <p:pic>
        <p:nvPicPr>
          <p:cNvPr id="86" name="Picture 4" descr="Picture 4"/>
          <p:cNvPicPr>
            <a:picLocks noChangeAspect="1"/>
          </p:cNvPicPr>
          <p:nvPr/>
        </p:nvPicPr>
        <p:blipFill>
          <a:blip r:embed="rId3"/>
          <a:srcRect l="29654" t="38311" r="29480" b="38396"/>
          <a:stretch>
            <a:fillRect/>
          </a:stretch>
        </p:blipFill>
        <p:spPr>
          <a:xfrm>
            <a:off x="358812" y="6038946"/>
            <a:ext cx="1365815" cy="598992"/>
          </a:xfrm>
          <a:prstGeom prst="rect">
            <a:avLst/>
          </a:prstGeom>
          <a:ln w="12700">
            <a:miter lim="400000"/>
          </a:ln>
        </p:spPr>
      </p:pic>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7" name="Group 14"/>
          <p:cNvGrpSpPr/>
          <p:nvPr/>
        </p:nvGrpSpPr>
        <p:grpSpPr>
          <a:xfrm>
            <a:off x="-3" y="6756399"/>
            <a:ext cx="12192006" cy="105498"/>
            <a:chOff x="-1" y="0"/>
            <a:chExt cx="12192004" cy="105497"/>
          </a:xfrm>
        </p:grpSpPr>
        <p:pic>
          <p:nvPicPr>
            <p:cNvPr id="94"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95"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96"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pic>
        <p:nvPicPr>
          <p:cNvPr id="98" name="Picture 3" descr="Picture 3"/>
          <p:cNvPicPr>
            <a:picLocks noChangeAspect="1"/>
          </p:cNvPicPr>
          <p:nvPr/>
        </p:nvPicPr>
        <p:blipFill>
          <a:blip r:embed="rId3"/>
          <a:srcRect l="29654" t="38311" r="29480" b="38396"/>
          <a:stretch>
            <a:fillRect/>
          </a:stretch>
        </p:blipFill>
        <p:spPr>
          <a:xfrm>
            <a:off x="358812" y="6038946"/>
            <a:ext cx="1365815" cy="598992"/>
          </a:xfrm>
          <a:prstGeom prst="rect">
            <a:avLst/>
          </a:prstGeom>
          <a:ln w="12700">
            <a:miter lim="400000"/>
          </a:ln>
        </p:spPr>
      </p:pic>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9" name="Group 14"/>
          <p:cNvGrpSpPr/>
          <p:nvPr/>
        </p:nvGrpSpPr>
        <p:grpSpPr>
          <a:xfrm>
            <a:off x="-3" y="6756399"/>
            <a:ext cx="12192006" cy="105498"/>
            <a:chOff x="-1" y="0"/>
            <a:chExt cx="12192004" cy="105497"/>
          </a:xfrm>
        </p:grpSpPr>
        <p:pic>
          <p:nvPicPr>
            <p:cNvPr id="106"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107"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108"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110" name="Title Text"/>
          <p:cNvSpPr txBox="1">
            <a:spLocks noGrp="1"/>
          </p:cNvSpPr>
          <p:nvPr>
            <p:ph type="title"/>
          </p:nvPr>
        </p:nvSpPr>
        <p:spPr>
          <a:xfrm>
            <a:off x="839787" y="457200"/>
            <a:ext cx="3932240" cy="1600200"/>
          </a:xfrm>
          <a:prstGeom prst="rect">
            <a:avLst/>
          </a:prstGeom>
        </p:spPr>
        <p:txBody>
          <a:bodyPr/>
          <a:lstStyle>
            <a:lvl1pPr>
              <a:defRPr sz="3200"/>
            </a:lvl1pPr>
          </a:lstStyle>
          <a:p>
            <a:r>
              <a:t>Title Text</a:t>
            </a:r>
          </a:p>
        </p:txBody>
      </p:sp>
      <p:sp>
        <p:nvSpPr>
          <p:cNvPr id="111" name="Body Level One…"/>
          <p:cNvSpPr txBox="1">
            <a:spLocks noGrp="1"/>
          </p:cNvSpPr>
          <p:nvPr>
            <p:ph type="body" sz="half" idx="1"/>
          </p:nvPr>
        </p:nvSpPr>
        <p:spPr>
          <a:xfrm>
            <a:off x="5183187" y="987425"/>
            <a:ext cx="6172202" cy="4873625"/>
          </a:xfrm>
          <a:prstGeom prst="rect">
            <a:avLst/>
          </a:prstGeom>
        </p:spPr>
        <p:txBody>
          <a:bodyPr/>
          <a:lstStyle>
            <a:lvl1pPr>
              <a:buBlip>
                <a:blip r:embed="rId3"/>
              </a:buBlip>
              <a:defRPr sz="3200"/>
            </a:lvl1pPr>
            <a:lvl2pPr marL="718457" indent="-261257">
              <a:buBlip>
                <a:blip r:embed="rId3"/>
              </a:buBlip>
              <a:defRPr sz="3200"/>
            </a:lvl2pPr>
            <a:lvl3pPr>
              <a:buBlip>
                <a:blip r:embed="rId3"/>
              </a:buBlip>
              <a:defRPr sz="3200"/>
            </a:lvl3pPr>
            <a:lvl4pPr marL="1737360" indent="-365760">
              <a:buBlip>
                <a:blip r:embed="rId3"/>
              </a:buBlip>
              <a:defRPr sz="3200"/>
            </a:lvl4pPr>
            <a:lvl5pPr marL="2194560" indent="-365760">
              <a:buBlip>
                <a:blip r:embed="rId3"/>
              </a:buBlip>
              <a:defRPr sz="3200"/>
            </a:lvl5pPr>
          </a:lstStyle>
          <a:p>
            <a:r>
              <a:t>Body Level One</a:t>
            </a:r>
          </a:p>
          <a:p>
            <a:pPr lvl="1"/>
            <a:r>
              <a:t>Body Level Two</a:t>
            </a:r>
          </a:p>
          <a:p>
            <a:pPr lvl="2"/>
            <a:r>
              <a:t>Body Level Three</a:t>
            </a:r>
          </a:p>
          <a:p>
            <a:pPr lvl="3"/>
            <a:r>
              <a:t>Body Level Four</a:t>
            </a:r>
          </a:p>
          <a:p>
            <a:pPr lvl="4"/>
            <a:r>
              <a:t>Body Level Five</a:t>
            </a:r>
          </a:p>
        </p:txBody>
      </p:sp>
      <p:sp>
        <p:nvSpPr>
          <p:cNvPr id="112" name="Text Placeholder 3"/>
          <p:cNvSpPr>
            <a:spLocks noGrp="1"/>
          </p:cNvSpPr>
          <p:nvPr>
            <p:ph type="body" sz="quarter" idx="21"/>
          </p:nvPr>
        </p:nvSpPr>
        <p:spPr>
          <a:xfrm>
            <a:off x="839787" y="2057400"/>
            <a:ext cx="3932238" cy="3811588"/>
          </a:xfrm>
          <a:prstGeom prst="rect">
            <a:avLst/>
          </a:prstGeom>
        </p:spPr>
        <p:txBody>
          <a:bodyPr/>
          <a:lstStyle/>
          <a:p>
            <a:pPr>
              <a:buBlip>
                <a:blip r:embed="rId3"/>
              </a:buBlip>
              <a:defRPr sz="2800"/>
            </a:pPr>
            <a:endParaRPr/>
          </a:p>
        </p:txBody>
      </p:sp>
      <p:pic>
        <p:nvPicPr>
          <p:cNvPr id="113" name="Picture 6" descr="Picture 6"/>
          <p:cNvPicPr>
            <a:picLocks noChangeAspect="1"/>
          </p:cNvPicPr>
          <p:nvPr/>
        </p:nvPicPr>
        <p:blipFill>
          <a:blip r:embed="rId4"/>
          <a:srcRect l="29654" t="38311" r="29480" b="38396"/>
          <a:stretch>
            <a:fillRect/>
          </a:stretch>
        </p:blipFill>
        <p:spPr>
          <a:xfrm>
            <a:off x="358812" y="6038946"/>
            <a:ext cx="1365815" cy="598992"/>
          </a:xfrm>
          <a:prstGeom prst="rect">
            <a:avLst/>
          </a:prstGeom>
          <a:ln w="12700">
            <a:miter lim="400000"/>
          </a:ln>
        </p:spPr>
      </p:pic>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24" name="Group 14"/>
          <p:cNvGrpSpPr/>
          <p:nvPr/>
        </p:nvGrpSpPr>
        <p:grpSpPr>
          <a:xfrm>
            <a:off x="-3" y="6756399"/>
            <a:ext cx="12192006" cy="105498"/>
            <a:chOff x="-1" y="0"/>
            <a:chExt cx="12192004" cy="105497"/>
          </a:xfrm>
        </p:grpSpPr>
        <p:pic>
          <p:nvPicPr>
            <p:cNvPr id="121" name="Picture 8" descr="Picture 8"/>
            <p:cNvPicPr>
              <a:picLocks noChangeAspect="1"/>
            </p:cNvPicPr>
            <p:nvPr/>
          </p:nvPicPr>
          <p:blipFill>
            <a:blip r:embed="rId2"/>
            <a:stretch>
              <a:fillRect/>
            </a:stretch>
          </p:blipFill>
          <p:spPr>
            <a:xfrm>
              <a:off x="1524000" y="0"/>
              <a:ext cx="9144002" cy="101601"/>
            </a:xfrm>
            <a:prstGeom prst="rect">
              <a:avLst/>
            </a:prstGeom>
            <a:ln w="12700" cap="flat">
              <a:noFill/>
              <a:miter lim="400000"/>
            </a:ln>
            <a:effectLst/>
          </p:spPr>
        </p:pic>
        <p:pic>
          <p:nvPicPr>
            <p:cNvPr id="122" name="Picture 10" descr="Picture 10"/>
            <p:cNvPicPr>
              <a:picLocks noChangeAspect="1"/>
            </p:cNvPicPr>
            <p:nvPr/>
          </p:nvPicPr>
          <p:blipFill>
            <a:blip r:embed="rId2"/>
            <a:srcRect r="71580" b="15584"/>
            <a:stretch>
              <a:fillRect/>
            </a:stretch>
          </p:blipFill>
          <p:spPr>
            <a:xfrm>
              <a:off x="-2" y="-1"/>
              <a:ext cx="2598720" cy="101602"/>
            </a:xfrm>
            <a:prstGeom prst="rect">
              <a:avLst/>
            </a:prstGeom>
            <a:ln w="12700" cap="flat">
              <a:noFill/>
              <a:miter lim="400000"/>
            </a:ln>
            <a:effectLst/>
          </p:spPr>
        </p:pic>
        <p:pic>
          <p:nvPicPr>
            <p:cNvPr id="123" name="Picture 11" descr="Picture 11"/>
            <p:cNvPicPr>
              <a:picLocks noChangeAspect="1"/>
            </p:cNvPicPr>
            <p:nvPr/>
          </p:nvPicPr>
          <p:blipFill>
            <a:blip r:embed="rId2"/>
            <a:srcRect r="71580" b="15583"/>
            <a:stretch>
              <a:fillRect/>
            </a:stretch>
          </p:blipFill>
          <p:spPr>
            <a:xfrm>
              <a:off x="9593284" y="-1"/>
              <a:ext cx="2598720" cy="105498"/>
            </a:xfrm>
            <a:prstGeom prst="rect">
              <a:avLst/>
            </a:prstGeom>
            <a:ln w="12700" cap="flat">
              <a:noFill/>
              <a:miter lim="400000"/>
            </a:ln>
            <a:effectLst/>
          </p:spPr>
        </p:pic>
      </p:grpSp>
      <p:sp>
        <p:nvSpPr>
          <p:cNvPr id="125" name="Title Text"/>
          <p:cNvSpPr txBox="1">
            <a:spLocks noGrp="1"/>
          </p:cNvSpPr>
          <p:nvPr>
            <p:ph type="title"/>
          </p:nvPr>
        </p:nvSpPr>
        <p:spPr>
          <a:xfrm>
            <a:off x="839787" y="457200"/>
            <a:ext cx="3932240" cy="1600200"/>
          </a:xfrm>
          <a:prstGeom prst="rect">
            <a:avLst/>
          </a:prstGeom>
        </p:spPr>
        <p:txBody>
          <a:bodyPr/>
          <a:lstStyle>
            <a:lvl1pPr>
              <a:defRPr sz="3200"/>
            </a:lvl1pPr>
          </a:lstStyle>
          <a:p>
            <a:r>
              <a:t>Title Text</a:t>
            </a:r>
          </a:p>
        </p:txBody>
      </p:sp>
      <p:sp>
        <p:nvSpPr>
          <p:cNvPr id="126" name="Picture Placeholder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127" name="Body Level One…"/>
          <p:cNvSpPr txBox="1">
            <a:spLocks noGrp="1"/>
          </p:cNvSpPr>
          <p:nvPr>
            <p:ph type="body" sz="quarter" idx="1"/>
          </p:nvPr>
        </p:nvSpPr>
        <p:spPr>
          <a:xfrm>
            <a:off x="839787" y="2057400"/>
            <a:ext cx="3932240" cy="3811588"/>
          </a:xfrm>
          <a:prstGeom prst="rect">
            <a:avLst/>
          </a:prstGeom>
        </p:spPr>
        <p:txBody>
          <a:bodyPr/>
          <a:lstStyle>
            <a:lvl1pPr marL="0" indent="0">
              <a:buSzTx/>
              <a:buNone/>
              <a:defRPr sz="1600"/>
            </a:lvl1pPr>
            <a:lvl2pPr marL="0" indent="0">
              <a:buSzTx/>
              <a:buNone/>
              <a:defRPr sz="1600"/>
            </a:lvl2pPr>
            <a:lvl3pPr marL="0" indent="0">
              <a:buSzTx/>
              <a:buNone/>
              <a:defRPr sz="1600"/>
            </a:lvl3pPr>
            <a:lvl4pPr marL="0" indent="0">
              <a:buSzTx/>
              <a:buNone/>
              <a:defRPr sz="1600"/>
            </a:lvl4pPr>
            <a:lvl5pPr marL="0" indent="0">
              <a:buSzTx/>
              <a:buNone/>
              <a:defRPr sz="1600"/>
            </a:lvl5pPr>
          </a:lstStyle>
          <a:p>
            <a:r>
              <a:t>Body Level One</a:t>
            </a:r>
          </a:p>
          <a:p>
            <a:pPr lvl="1"/>
            <a:r>
              <a:t>Body Level Two</a:t>
            </a:r>
          </a:p>
          <a:p>
            <a:pPr lvl="2"/>
            <a:r>
              <a:t>Body Level Three</a:t>
            </a:r>
          </a:p>
          <a:p>
            <a:pPr lvl="3"/>
            <a:r>
              <a:t>Body Level Four</a:t>
            </a:r>
          </a:p>
          <a:p>
            <a:pPr lvl="4"/>
            <a:r>
              <a:t>Body Level Five</a:t>
            </a:r>
          </a:p>
        </p:txBody>
      </p:sp>
      <p:pic>
        <p:nvPicPr>
          <p:cNvPr id="128" name="Picture 6" descr="Picture 6"/>
          <p:cNvPicPr>
            <a:picLocks noChangeAspect="1"/>
          </p:cNvPicPr>
          <p:nvPr/>
        </p:nvPicPr>
        <p:blipFill>
          <a:blip r:embed="rId3"/>
          <a:srcRect l="29654" t="38311" r="29480" b="38396"/>
          <a:stretch>
            <a:fillRect/>
          </a:stretch>
        </p:blipFill>
        <p:spPr>
          <a:xfrm>
            <a:off x="358812" y="6038946"/>
            <a:ext cx="1365815" cy="598992"/>
          </a:xfrm>
          <a:prstGeom prst="rect">
            <a:avLst/>
          </a:prstGeom>
          <a:ln w="12700">
            <a:miter lim="400000"/>
          </a:ln>
        </p:spPr>
      </p:pic>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1EE"/>
        </a:solidFill>
        <a:effectLst/>
      </p:bgPr>
    </p:bg>
    <p:spTree>
      <p:nvGrpSpPr>
        <p:cNvPr id="1" name=""/>
        <p:cNvGrpSpPr/>
        <p:nvPr/>
      </p:nvGrpSpPr>
      <p:grpSpPr>
        <a:xfrm>
          <a:off x="0" y="0"/>
          <a:ext cx="0" cy="0"/>
          <a:chOff x="0" y="0"/>
          <a:chExt cx="0" cy="0"/>
        </a:xfrm>
      </p:grpSpPr>
      <p:grpSp>
        <p:nvGrpSpPr>
          <p:cNvPr id="5" name="Group 14"/>
          <p:cNvGrpSpPr/>
          <p:nvPr/>
        </p:nvGrpSpPr>
        <p:grpSpPr>
          <a:xfrm>
            <a:off x="-3" y="6756399"/>
            <a:ext cx="12192006" cy="105498"/>
            <a:chOff x="-1" y="0"/>
            <a:chExt cx="12192004" cy="105497"/>
          </a:xfrm>
        </p:grpSpPr>
        <p:pic>
          <p:nvPicPr>
            <p:cNvPr id="2" name="Picture 8" descr="Picture 8"/>
            <p:cNvPicPr>
              <a:picLocks noChangeAspect="1"/>
            </p:cNvPicPr>
            <p:nvPr/>
          </p:nvPicPr>
          <p:blipFill>
            <a:blip r:embed="rId13"/>
            <a:stretch>
              <a:fillRect/>
            </a:stretch>
          </p:blipFill>
          <p:spPr>
            <a:xfrm>
              <a:off x="1524000" y="0"/>
              <a:ext cx="9144002" cy="101601"/>
            </a:xfrm>
            <a:prstGeom prst="rect">
              <a:avLst/>
            </a:prstGeom>
            <a:ln w="12700" cap="flat">
              <a:noFill/>
              <a:miter lim="400000"/>
            </a:ln>
            <a:effectLst/>
          </p:spPr>
        </p:pic>
        <p:pic>
          <p:nvPicPr>
            <p:cNvPr id="3" name="Picture 10" descr="Picture 10"/>
            <p:cNvPicPr>
              <a:picLocks noChangeAspect="1"/>
            </p:cNvPicPr>
            <p:nvPr/>
          </p:nvPicPr>
          <p:blipFill>
            <a:blip r:embed="rId13"/>
            <a:srcRect r="71580" b="15584"/>
            <a:stretch>
              <a:fillRect/>
            </a:stretch>
          </p:blipFill>
          <p:spPr>
            <a:xfrm>
              <a:off x="-2" y="-1"/>
              <a:ext cx="2598720" cy="101602"/>
            </a:xfrm>
            <a:prstGeom prst="rect">
              <a:avLst/>
            </a:prstGeom>
            <a:ln w="12700" cap="flat">
              <a:noFill/>
              <a:miter lim="400000"/>
            </a:ln>
            <a:effectLst/>
          </p:spPr>
        </p:pic>
        <p:pic>
          <p:nvPicPr>
            <p:cNvPr id="4" name="Picture 11" descr="Picture 11"/>
            <p:cNvPicPr>
              <a:picLocks noChangeAspect="1"/>
            </p:cNvPicPr>
            <p:nvPr/>
          </p:nvPicPr>
          <p:blipFill>
            <a:blip r:embed="rId13"/>
            <a:srcRect r="71580" b="15583"/>
            <a:stretch>
              <a:fillRect/>
            </a:stretch>
          </p:blipFill>
          <p:spPr>
            <a:xfrm>
              <a:off x="9593284" y="-1"/>
              <a:ext cx="2598720" cy="105498"/>
            </a:xfrm>
            <a:prstGeom prst="rect">
              <a:avLst/>
            </a:prstGeom>
            <a:ln w="12700" cap="flat">
              <a:noFill/>
              <a:miter lim="400000"/>
            </a:ln>
            <a:effectLst/>
          </p:spPr>
        </p:pic>
      </p:grpSp>
      <p:sp>
        <p:nvSpPr>
          <p:cNvPr id="6" name="Title Text"/>
          <p:cNvSpPr txBox="1">
            <a:spLocks noGrp="1"/>
          </p:cNvSpPr>
          <p:nvPr>
            <p:ph type="title"/>
          </p:nvPr>
        </p:nvSpPr>
        <p:spPr>
          <a:xfrm>
            <a:off x="594303" y="266700"/>
            <a:ext cx="10515601"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Title Text</a:t>
            </a:r>
          </a:p>
        </p:txBody>
      </p:sp>
      <p:sp>
        <p:nvSpPr>
          <p:cNvPr id="7" name="Body Level One…"/>
          <p:cNvSpPr txBox="1">
            <a:spLocks noGrp="1"/>
          </p:cNvSpPr>
          <p:nvPr>
            <p:ph type="body" idx="1"/>
          </p:nvPr>
        </p:nvSpPr>
        <p:spPr>
          <a:xfrm>
            <a:off x="582425" y="1768949"/>
            <a:ext cx="10515602" cy="4351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Body Level One</a:t>
            </a:r>
          </a:p>
          <a:p>
            <a:pPr lvl="1"/>
            <a:r>
              <a:t>Body Level Two</a:t>
            </a:r>
          </a:p>
          <a:p>
            <a:pPr lvl="2"/>
            <a:r>
              <a:t>Body Level Three</a:t>
            </a:r>
          </a:p>
          <a:p>
            <a:pPr lvl="3"/>
            <a:r>
              <a:t>Body Level Four</a:t>
            </a:r>
          </a:p>
          <a:p>
            <a:pPr lvl="4"/>
            <a:r>
              <a:t>Body Level Five</a:t>
            </a:r>
          </a:p>
        </p:txBody>
      </p:sp>
      <p:pic>
        <p:nvPicPr>
          <p:cNvPr id="8" name="Picture 16" descr="Picture 16"/>
          <p:cNvPicPr>
            <a:picLocks noChangeAspect="1"/>
          </p:cNvPicPr>
          <p:nvPr/>
        </p:nvPicPr>
        <p:blipFill>
          <a:blip r:embed="rId15"/>
          <a:srcRect l="29654" t="38311" r="29480" b="38396"/>
          <a:stretch>
            <a:fillRect/>
          </a:stretch>
        </p:blipFill>
        <p:spPr>
          <a:xfrm>
            <a:off x="358812" y="6038946"/>
            <a:ext cx="1365815" cy="598992"/>
          </a:xfrm>
          <a:prstGeom prst="rect">
            <a:avLst/>
          </a:prstGeom>
          <a:ln w="12700">
            <a:miter lim="400000"/>
          </a:ln>
        </p:spPr>
      </p:pic>
      <p:sp>
        <p:nvSpPr>
          <p:cNvPr id="9" name="Slide Number"/>
          <p:cNvSpPr txBox="1">
            <a:spLocks noGrp="1"/>
          </p:cNvSpPr>
          <p:nvPr>
            <p:ph type="sldNum" sz="quarter" idx="2"/>
          </p:nvPr>
        </p:nvSpPr>
        <p:spPr>
          <a:xfrm>
            <a:off x="11080191" y="6338768"/>
            <a:ext cx="273608" cy="269239"/>
          </a:xfrm>
          <a:prstGeom prst="rect">
            <a:avLst/>
          </a:prstGeom>
          <a:ln w="12700">
            <a:miter lim="400000"/>
          </a:ln>
        </p:spPr>
        <p:txBody>
          <a:bodyPr wrap="none" lIns="45718" tIns="45718" rIns="45718" bIns="45718" anchor="ctr">
            <a:spAutoFit/>
          </a:bodyPr>
          <a:lstStyle>
            <a:lvl1pPr algn="r">
              <a:defRPr sz="1200">
                <a:solidFill>
                  <a:srgbClr val="80808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1pPr>
      <a:lvl2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mn-lt"/>
          <a:ea typeface="+mn-ea"/>
          <a:cs typeface="+mn-cs"/>
          <a:sym typeface="Helvetica"/>
        </a:defRPr>
      </a:lvl9pPr>
    </p:titleStyle>
    <p:bodyStyle>
      <a:lvl1pPr marL="228600" marR="0" indent="-228600" algn="l" defTabSz="914400" rtl="0" latinLnBrk="0">
        <a:lnSpc>
          <a:spcPct val="90000"/>
        </a:lnSpc>
        <a:spcBef>
          <a:spcPts val="1000"/>
        </a:spcBef>
        <a:spcAft>
          <a:spcPts val="0"/>
        </a:spcAft>
        <a:buClrTx/>
        <a:buSzPct val="100000"/>
        <a:buFontTx/>
        <a:buBlip>
          <a:blip r:embed="rId14"/>
        </a:buBlip>
        <a:tabLst/>
        <a:defRPr sz="2400" b="0" i="0" u="none" strike="noStrike" cap="none" spc="0" baseline="0">
          <a:solidFill>
            <a:srgbClr val="000000"/>
          </a:solidFill>
          <a:uFillTx/>
          <a:latin typeface="Helvetica Light"/>
          <a:ea typeface="Helvetica Light"/>
          <a:cs typeface="Helvetica Light"/>
          <a:sym typeface="Helvetica Light"/>
        </a:defRPr>
      </a:lvl1pPr>
      <a:lvl2pPr marL="731519" marR="0" indent="-274319" algn="l" defTabSz="914400" rtl="0" latinLnBrk="0">
        <a:lnSpc>
          <a:spcPct val="90000"/>
        </a:lnSpc>
        <a:spcBef>
          <a:spcPts val="1000"/>
        </a:spcBef>
        <a:spcAft>
          <a:spcPts val="0"/>
        </a:spcAft>
        <a:buClrTx/>
        <a:buSzPct val="100000"/>
        <a:buFontTx/>
        <a:buBlip>
          <a:blip r:embed="rId14"/>
        </a:buBlip>
        <a:tabLst/>
        <a:defRPr sz="2400" b="0" i="0" u="none" strike="noStrike" cap="none" spc="0" baseline="0">
          <a:solidFill>
            <a:srgbClr val="000000"/>
          </a:solidFill>
          <a:uFillTx/>
          <a:latin typeface="Helvetica Light"/>
          <a:ea typeface="Helvetica Light"/>
          <a:cs typeface="Helvetica Light"/>
          <a:sym typeface="Helvetica Light"/>
        </a:defRPr>
      </a:lvl2pPr>
      <a:lvl3pPr marL="1219200" marR="0" indent="-304800" algn="l" defTabSz="914400" rtl="0" latinLnBrk="0">
        <a:lnSpc>
          <a:spcPct val="90000"/>
        </a:lnSpc>
        <a:spcBef>
          <a:spcPts val="1000"/>
        </a:spcBef>
        <a:spcAft>
          <a:spcPts val="0"/>
        </a:spcAft>
        <a:buClrTx/>
        <a:buSzPct val="100000"/>
        <a:buFontTx/>
        <a:buBlip>
          <a:blip r:embed="rId14"/>
        </a:buBlip>
        <a:tabLst/>
        <a:defRPr sz="2400" b="0" i="0" u="none" strike="noStrike" cap="none" spc="0" baseline="0">
          <a:solidFill>
            <a:srgbClr val="000000"/>
          </a:solidFill>
          <a:uFillTx/>
          <a:latin typeface="Helvetica Light"/>
          <a:ea typeface="Helvetica Light"/>
          <a:cs typeface="Helvetica Light"/>
          <a:sym typeface="Helvetica Light"/>
        </a:defRPr>
      </a:lvl3pPr>
      <a:lvl4pPr marL="1714500" marR="0" indent="-342900" algn="l" defTabSz="914400" rtl="0" latinLnBrk="0">
        <a:lnSpc>
          <a:spcPct val="90000"/>
        </a:lnSpc>
        <a:spcBef>
          <a:spcPts val="1000"/>
        </a:spcBef>
        <a:spcAft>
          <a:spcPts val="0"/>
        </a:spcAft>
        <a:buClrTx/>
        <a:buSzPct val="100000"/>
        <a:buFontTx/>
        <a:buBlip>
          <a:blip r:embed="rId14"/>
        </a:buBlip>
        <a:tabLst/>
        <a:defRPr sz="2400" b="0" i="0" u="none" strike="noStrike" cap="none" spc="0" baseline="0">
          <a:solidFill>
            <a:srgbClr val="000000"/>
          </a:solidFill>
          <a:uFillTx/>
          <a:latin typeface="Helvetica Light"/>
          <a:ea typeface="Helvetica Light"/>
          <a:cs typeface="Helvetica Light"/>
          <a:sym typeface="Helvetica Light"/>
        </a:defRPr>
      </a:lvl4pPr>
      <a:lvl5pPr marL="2171700" marR="0" indent="-342900" algn="l" defTabSz="914400" rtl="0" latinLnBrk="0">
        <a:lnSpc>
          <a:spcPct val="90000"/>
        </a:lnSpc>
        <a:spcBef>
          <a:spcPts val="1000"/>
        </a:spcBef>
        <a:spcAft>
          <a:spcPts val="0"/>
        </a:spcAft>
        <a:buClrTx/>
        <a:buSzPct val="100000"/>
        <a:buFontTx/>
        <a:buBlip>
          <a:blip r:embed="rId14"/>
        </a:buBlip>
        <a:tabLst/>
        <a:defRPr sz="2400" b="0" i="0" u="none" strike="noStrike" cap="none" spc="0" baseline="0">
          <a:solidFill>
            <a:srgbClr val="000000"/>
          </a:solidFill>
          <a:uFillTx/>
          <a:latin typeface="Helvetica Light"/>
          <a:ea typeface="Helvetica Light"/>
          <a:cs typeface="Helvetica Light"/>
          <a:sym typeface="Helvetica Light"/>
        </a:defRPr>
      </a:lvl5pPr>
      <a:lvl6pPr marL="25908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000000"/>
          </a:solidFill>
          <a:uFillTx/>
          <a:latin typeface="Helvetica Light"/>
          <a:ea typeface="Helvetica Light"/>
          <a:cs typeface="Helvetica Light"/>
          <a:sym typeface="Helvetica Light"/>
        </a:defRPr>
      </a:lvl6pPr>
      <a:lvl7pPr marL="30480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000000"/>
          </a:solidFill>
          <a:uFillTx/>
          <a:latin typeface="Helvetica Light"/>
          <a:ea typeface="Helvetica Light"/>
          <a:cs typeface="Helvetica Light"/>
          <a:sym typeface="Helvetica Light"/>
        </a:defRPr>
      </a:lvl7pPr>
      <a:lvl8pPr marL="35052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000000"/>
          </a:solidFill>
          <a:uFillTx/>
          <a:latin typeface="Helvetica Light"/>
          <a:ea typeface="Helvetica Light"/>
          <a:cs typeface="Helvetica Light"/>
          <a:sym typeface="Helvetica Light"/>
        </a:defRPr>
      </a:lvl8pPr>
      <a:lvl9pPr marL="39624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000000"/>
          </a:solidFill>
          <a:uFillTx/>
          <a:latin typeface="Helvetica Light"/>
          <a:ea typeface="Helvetica Light"/>
          <a:cs typeface="Helvetica Light"/>
          <a:sym typeface="Helvetica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xfrm>
            <a:off x="844150" y="3874808"/>
            <a:ext cx="10515601" cy="2338043"/>
          </a:xfrm>
          <a:prstGeom prst="rect">
            <a:avLst/>
          </a:prstGeom>
        </p:spPr>
        <p:txBody>
          <a:bodyPr/>
          <a:lstStyle/>
          <a:p>
            <a:pPr>
              <a:defRPr sz="4400"/>
            </a:pPr>
            <a:r>
              <a:rPr dirty="0"/>
              <a:t>ENR497: B.Tech. </a:t>
            </a:r>
            <a:r>
              <a:rPr dirty="0" err="1"/>
              <a:t>Engg</a:t>
            </a:r>
            <a:r>
              <a:rPr dirty="0"/>
              <a:t>. Project</a:t>
            </a:r>
          </a:p>
          <a:p>
            <a:endParaRPr sz="4400" dirty="0"/>
          </a:p>
          <a:p>
            <a:pPr>
              <a:defRPr sz="2400"/>
            </a:pPr>
            <a:r>
              <a:rPr dirty="0"/>
              <a:t>School of Engineering &amp; Applied Science</a:t>
            </a:r>
          </a:p>
          <a:p>
            <a:pPr>
              <a:defRPr sz="2400"/>
            </a:pPr>
            <a:endParaRPr dirty="0"/>
          </a:p>
          <a:p>
            <a:pPr>
              <a:defRPr sz="2400"/>
            </a:pPr>
            <a:r>
              <a:rPr dirty="0"/>
              <a:t>(Winter 2023)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1688822" y="390537"/>
            <a:ext cx="8814352" cy="748060"/>
          </a:xfrm>
          <a:prstGeom prst="rect">
            <a:avLst/>
          </a:prstGeom>
        </p:spPr>
        <p:txBody>
          <a:bodyPr>
            <a:normAutofit/>
          </a:bodyPr>
          <a:lstStyle>
            <a:lvl1pPr defTabSz="740662">
              <a:defRPr sz="3000"/>
            </a:lvl1pPr>
          </a:lstStyle>
          <a:p>
            <a:r>
              <a:rPr sz="4400" dirty="0"/>
              <a:t>Your contributions in the project</a:t>
            </a:r>
          </a:p>
        </p:txBody>
      </p:sp>
      <p:sp>
        <p:nvSpPr>
          <p:cNvPr id="207" name="Content Placeholder 2"/>
          <p:cNvSpPr txBox="1">
            <a:spLocks noGrp="1"/>
          </p:cNvSpPr>
          <p:nvPr>
            <p:ph type="body" idx="1"/>
          </p:nvPr>
        </p:nvSpPr>
        <p:spPr>
          <a:xfrm>
            <a:off x="1688822" y="1327634"/>
            <a:ext cx="8814352" cy="5211279"/>
          </a:xfrm>
          <a:prstGeom prst="rect">
            <a:avLst/>
          </a:prstGeom>
        </p:spPr>
        <p:txBody>
          <a:bodyPr/>
          <a:lstStyle/>
          <a:p>
            <a:pPr algn="l">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Defined project objectives, features, and target audience through brainstorming and conceptualization.</a:t>
            </a:r>
          </a:p>
          <a:p>
            <a:pPr algn="l">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Created a comprehensive project plan outlining developmental phases and checkpoints.</a:t>
            </a:r>
          </a:p>
          <a:p>
            <a:pPr algn="l">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Developed system architecture, including frontend components, backend APIs, and database structure.</a:t>
            </a:r>
          </a:p>
          <a:p>
            <a:pPr algn="l">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Implemented frontend using React.js, focusing on responsive design and integrating interactive elements.</a:t>
            </a:r>
          </a:p>
          <a:p>
            <a:pPr algn="l">
              <a:buFont typeface="Arial" panose="020B0604020202020204" pitchFamily="34" charset="0"/>
              <a:buChar char="•"/>
            </a:pPr>
            <a:r>
              <a:rPr lang="en-US" sz="2100" b="0" i="0" dirty="0">
                <a:solidFill>
                  <a:schemeClr val="tx1"/>
                </a:solidFill>
                <a:effectLst/>
                <a:latin typeface="Times New Roman" panose="02020603050405020304" pitchFamily="18" charset="0"/>
                <a:cs typeface="Times New Roman" panose="02020603050405020304" pitchFamily="18" charset="0"/>
              </a:rPr>
              <a:t>Managed server-side development using Node.js and Express.js, ensuring effective communication and integration between frontend and backend components.</a:t>
            </a:r>
          </a:p>
          <a:p>
            <a:pPr marL="0" indent="0">
              <a:buNone/>
            </a:pPr>
            <a:endParaRPr dirty="0"/>
          </a:p>
        </p:txBody>
      </p:sp>
      <p:sp>
        <p:nvSpPr>
          <p:cNvPr id="208"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209" name="Slide Number Placeholder 5"/>
          <p:cNvSpPr txBox="1">
            <a:spLocks noGrp="1"/>
          </p:cNvSpPr>
          <p:nvPr>
            <p:ph type="sldNum" sz="quarter" idx="4294967295"/>
          </p:nvPr>
        </p:nvSpPr>
        <p:spPr>
          <a:xfrm>
            <a:off x="10244552" y="6414761"/>
            <a:ext cx="258622"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itle 1"/>
          <p:cNvSpPr txBox="1">
            <a:spLocks noGrp="1"/>
          </p:cNvSpPr>
          <p:nvPr>
            <p:ph type="title"/>
          </p:nvPr>
        </p:nvSpPr>
        <p:spPr>
          <a:xfrm>
            <a:off x="1688824" y="126586"/>
            <a:ext cx="8814352" cy="748060"/>
          </a:xfrm>
          <a:prstGeom prst="rect">
            <a:avLst/>
          </a:prstGeom>
        </p:spPr>
        <p:txBody>
          <a:bodyPr/>
          <a:lstStyle/>
          <a:p>
            <a:r>
              <a:rPr dirty="0"/>
              <a:t>Learning outcomes for you</a:t>
            </a:r>
          </a:p>
        </p:txBody>
      </p:sp>
      <p:sp>
        <p:nvSpPr>
          <p:cNvPr id="212" name="Content Placeholder 2"/>
          <p:cNvSpPr txBox="1">
            <a:spLocks noGrp="1"/>
          </p:cNvSpPr>
          <p:nvPr>
            <p:ph type="body" idx="1"/>
          </p:nvPr>
        </p:nvSpPr>
        <p:spPr>
          <a:xfrm>
            <a:off x="1688824" y="1030494"/>
            <a:ext cx="8814352" cy="5211279"/>
          </a:xfrm>
          <a:prstGeom prst="rect">
            <a:avLst/>
          </a:prstGeom>
        </p:spPr>
        <p:txBody>
          <a:bodyPr>
            <a:normAutofit/>
          </a:bodyPr>
          <a:lstStyle/>
          <a:p>
            <a:pPr algn="l">
              <a:buFont typeface="+mj-lt"/>
              <a:buAutoNum type="arabicPeriod"/>
            </a:pPr>
            <a:r>
              <a:rPr lang="en-US" sz="2100" b="0" i="0" dirty="0">
                <a:solidFill>
                  <a:schemeClr val="tx1"/>
                </a:solidFill>
                <a:effectLst/>
                <a:latin typeface="Times New Roman" panose="02020603050405020304" pitchFamily="18" charset="0"/>
                <a:cs typeface="Times New Roman" panose="02020603050405020304" pitchFamily="18" charset="0"/>
              </a:rPr>
              <a:t>Developed expertise in frontend and backend development, focusing on user interfaces and client-server communications.</a:t>
            </a:r>
          </a:p>
          <a:p>
            <a:pPr algn="l">
              <a:buFont typeface="+mj-lt"/>
              <a:buAutoNum type="arabicPeriod"/>
            </a:pPr>
            <a:r>
              <a:rPr lang="en-US" sz="2100" b="0" i="0" dirty="0">
                <a:solidFill>
                  <a:schemeClr val="tx1"/>
                </a:solidFill>
                <a:effectLst/>
                <a:latin typeface="Times New Roman" panose="02020603050405020304" pitchFamily="18" charset="0"/>
                <a:cs typeface="Times New Roman" panose="02020603050405020304" pitchFamily="18" charset="0"/>
              </a:rPr>
              <a:t>Designed scalable, performant, and maintainable application architectures for accommodating large user bases.</a:t>
            </a:r>
          </a:p>
          <a:p>
            <a:pPr algn="l">
              <a:buFont typeface="+mj-lt"/>
              <a:buAutoNum type="arabicPeriod"/>
            </a:pPr>
            <a:r>
              <a:rPr lang="en-US" sz="2100" b="0" i="0" dirty="0">
                <a:solidFill>
                  <a:schemeClr val="tx1"/>
                </a:solidFill>
                <a:effectLst/>
                <a:latin typeface="Times New Roman" panose="02020603050405020304" pitchFamily="18" charset="0"/>
                <a:cs typeface="Times New Roman" panose="02020603050405020304" pitchFamily="18" charset="0"/>
              </a:rPr>
              <a:t>Acquired implementation skills in user management, authentication, and authorization for secure access control.</a:t>
            </a:r>
          </a:p>
          <a:p>
            <a:pPr algn="l">
              <a:buFont typeface="+mj-lt"/>
              <a:buAutoNum type="arabicPeriod"/>
            </a:pPr>
            <a:r>
              <a:rPr lang="en-US" sz="2100" b="0" i="0" dirty="0">
                <a:solidFill>
                  <a:schemeClr val="tx1"/>
                </a:solidFill>
                <a:effectLst/>
                <a:latin typeface="Times New Roman" panose="02020603050405020304" pitchFamily="18" charset="0"/>
                <a:cs typeface="Times New Roman" panose="02020603050405020304" pitchFamily="18" charset="0"/>
              </a:rPr>
              <a:t>Demonstrated effective project management abilities, prioritizing tasks, collaborating with teams, and meeting deadlines.</a:t>
            </a:r>
          </a:p>
          <a:p>
            <a:pPr algn="l">
              <a:buFont typeface="+mj-lt"/>
              <a:buAutoNum type="arabicPeriod"/>
            </a:pPr>
            <a:r>
              <a:rPr lang="en-US" sz="2100" b="0" i="0" dirty="0">
                <a:solidFill>
                  <a:schemeClr val="tx1"/>
                </a:solidFill>
                <a:effectLst/>
                <a:latin typeface="Times New Roman" panose="02020603050405020304" pitchFamily="18" charset="0"/>
                <a:cs typeface="Times New Roman" panose="02020603050405020304" pitchFamily="18" charset="0"/>
              </a:rPr>
              <a:t>Overcame obstacles, resolved bugs, and gained experience in troubleshooting and optimizing code.</a:t>
            </a:r>
          </a:p>
          <a:p>
            <a:pPr marL="0" indent="0">
              <a:buNone/>
            </a:pPr>
            <a:endParaRPr dirty="0"/>
          </a:p>
        </p:txBody>
      </p:sp>
      <p:sp>
        <p:nvSpPr>
          <p:cNvPr id="21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214" name="Slide Number Placeholder 5"/>
          <p:cNvSpPr txBox="1">
            <a:spLocks noGrp="1"/>
          </p:cNvSpPr>
          <p:nvPr>
            <p:ph type="sldNum" sz="quarter" idx="4294967295"/>
          </p:nvPr>
        </p:nvSpPr>
        <p:spPr>
          <a:xfrm>
            <a:off x="10244554" y="6414762"/>
            <a:ext cx="258622"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itle 1"/>
          <p:cNvSpPr txBox="1">
            <a:spLocks noGrp="1"/>
          </p:cNvSpPr>
          <p:nvPr>
            <p:ph type="title"/>
          </p:nvPr>
        </p:nvSpPr>
        <p:spPr>
          <a:xfrm>
            <a:off x="1688824" y="126586"/>
            <a:ext cx="8814352" cy="748060"/>
          </a:xfrm>
          <a:prstGeom prst="rect">
            <a:avLst/>
          </a:prstGeom>
        </p:spPr>
        <p:txBody>
          <a:bodyPr/>
          <a:lstStyle>
            <a:lvl1pPr>
              <a:defRPr sz="3800"/>
            </a:lvl1pPr>
          </a:lstStyle>
          <a:p>
            <a:r>
              <a:t>Gantt chart – plan March and April 2023</a:t>
            </a:r>
          </a:p>
        </p:txBody>
      </p:sp>
      <p:sp>
        <p:nvSpPr>
          <p:cNvPr id="218"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219" name="Slide Number Placeholder 5"/>
          <p:cNvSpPr txBox="1">
            <a:spLocks noGrp="1"/>
          </p:cNvSpPr>
          <p:nvPr>
            <p:ph type="sldNum" sz="quarter" idx="4294967295"/>
          </p:nvPr>
        </p:nvSpPr>
        <p:spPr>
          <a:xfrm>
            <a:off x="10244552" y="6414761"/>
            <a:ext cx="258622"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12</a:t>
            </a:fld>
            <a:endParaRPr/>
          </a:p>
        </p:txBody>
      </p:sp>
      <p:pic>
        <p:nvPicPr>
          <p:cNvPr id="2" name="Picture 1">
            <a:extLst>
              <a:ext uri="{FF2B5EF4-FFF2-40B4-BE49-F238E27FC236}">
                <a16:creationId xmlns:a16="http://schemas.microsoft.com/office/drawing/2014/main" id="{A5B5CC90-41E8-2DFB-FB4B-EC16917AE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73" y="1017984"/>
            <a:ext cx="6830377" cy="5122782"/>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4"/>
            <a:ext cx="8814352" cy="503031"/>
          </a:xfrm>
          <a:prstGeom prst="rect">
            <a:avLst/>
          </a:prstGeom>
        </p:spPr>
        <p:txBody>
          <a:bodyPr>
            <a:normAutofit/>
          </a:bodyPr>
          <a:lstStyle/>
          <a:p>
            <a:pPr marL="0" indent="0">
              <a:buNone/>
            </a:pPr>
            <a:r>
              <a:rPr lang="en-IN" sz="2100" b="1" dirty="0"/>
              <a:t>Registration Page:</a:t>
            </a:r>
            <a:endParaRPr sz="2100" b="1"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888888"/>
                </a:solidFill>
                <a:latin typeface="+mj-lt"/>
                <a:ea typeface="+mj-ea"/>
                <a:cs typeface="+mj-cs"/>
                <a:sym typeface="Calibri"/>
              </a:defRPr>
            </a:lvl1pPr>
          </a:lstStyle>
          <a:p>
            <a:fld id="{86CB4B4D-7CA3-9044-876B-883B54F8677D}" type="slidenum">
              <a:t>13</a:t>
            </a:fld>
            <a:endParaRPr/>
          </a:p>
        </p:txBody>
      </p:sp>
      <p:pic>
        <p:nvPicPr>
          <p:cNvPr id="2" name="Picture 1">
            <a:extLst>
              <a:ext uri="{FF2B5EF4-FFF2-40B4-BE49-F238E27FC236}">
                <a16:creationId xmlns:a16="http://schemas.microsoft.com/office/drawing/2014/main" id="{7DE78185-F1C3-4D03-CBCD-E44BF1EC4862}"/>
              </a:ext>
            </a:extLst>
          </p:cNvPr>
          <p:cNvPicPr>
            <a:picLocks noChangeAspect="1"/>
          </p:cNvPicPr>
          <p:nvPr/>
        </p:nvPicPr>
        <p:blipFill>
          <a:blip r:embed="rId2"/>
          <a:stretch>
            <a:fillRect/>
          </a:stretch>
        </p:blipFill>
        <p:spPr>
          <a:xfrm>
            <a:off x="1734543" y="1602104"/>
            <a:ext cx="8737735" cy="3952875"/>
          </a:xfrm>
          <a:prstGeom prst="rect">
            <a:avLst/>
          </a:prstGeom>
          <a:ln w="3175">
            <a:solidFill>
              <a:schemeClr val="tx1"/>
            </a:solidFill>
          </a:ln>
        </p:spPr>
      </p:pic>
    </p:spTree>
    <p:extLst>
      <p:ext uri="{BB962C8B-B14F-4D97-AF65-F5344CB8AC3E}">
        <p14:creationId xmlns:p14="http://schemas.microsoft.com/office/powerpoint/2010/main" val="2546273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5"/>
            <a:ext cx="8814352" cy="554466"/>
          </a:xfrm>
          <a:prstGeom prst="rect">
            <a:avLst/>
          </a:prstGeom>
        </p:spPr>
        <p:txBody>
          <a:bodyPr/>
          <a:lstStyle/>
          <a:p>
            <a:r>
              <a:rPr lang="en-IN" dirty="0"/>
              <a:t>View All Freelancer</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14</a:t>
            </a:fld>
            <a:endParaRPr/>
          </a:p>
        </p:txBody>
      </p:sp>
      <p:pic>
        <p:nvPicPr>
          <p:cNvPr id="3" name="Picture 2">
            <a:extLst>
              <a:ext uri="{FF2B5EF4-FFF2-40B4-BE49-F238E27FC236}">
                <a16:creationId xmlns:a16="http://schemas.microsoft.com/office/drawing/2014/main" id="{E67E22CD-D4B7-6F0F-B964-FA7FC837E57B}"/>
              </a:ext>
            </a:extLst>
          </p:cNvPr>
          <p:cNvPicPr>
            <a:picLocks noChangeAspect="1"/>
          </p:cNvPicPr>
          <p:nvPr/>
        </p:nvPicPr>
        <p:blipFill>
          <a:blip r:embed="rId2"/>
          <a:stretch>
            <a:fillRect/>
          </a:stretch>
        </p:blipFill>
        <p:spPr>
          <a:xfrm>
            <a:off x="1734543" y="1584961"/>
            <a:ext cx="6125625" cy="4518085"/>
          </a:xfrm>
          <a:prstGeom prst="rect">
            <a:avLst/>
          </a:prstGeom>
          <a:ln w="3175">
            <a:solidFill>
              <a:schemeClr val="tx1"/>
            </a:solidFill>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5"/>
            <a:ext cx="8814352" cy="582406"/>
          </a:xfrm>
          <a:prstGeom prst="rect">
            <a:avLst/>
          </a:prstGeom>
        </p:spPr>
        <p:txBody>
          <a:bodyPr/>
          <a:lstStyle/>
          <a:p>
            <a:r>
              <a:rPr lang="en-IN" dirty="0"/>
              <a:t>See One particular Freelancer’s Profile</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888888"/>
                </a:solidFill>
                <a:latin typeface="+mj-lt"/>
                <a:ea typeface="+mj-ea"/>
                <a:cs typeface="+mj-cs"/>
                <a:sym typeface="Calibri"/>
              </a:defRPr>
            </a:lvl1pPr>
          </a:lstStyle>
          <a:p>
            <a:fld id="{86CB4B4D-7CA3-9044-876B-883B54F8677D}" type="slidenum">
              <a:t>15</a:t>
            </a:fld>
            <a:endParaRPr/>
          </a:p>
        </p:txBody>
      </p:sp>
      <p:pic>
        <p:nvPicPr>
          <p:cNvPr id="3" name="Picture 2">
            <a:extLst>
              <a:ext uri="{FF2B5EF4-FFF2-40B4-BE49-F238E27FC236}">
                <a16:creationId xmlns:a16="http://schemas.microsoft.com/office/drawing/2014/main" id="{500B1245-72FC-668B-29E0-978469719695}"/>
              </a:ext>
            </a:extLst>
          </p:cNvPr>
          <p:cNvPicPr>
            <a:picLocks noChangeAspect="1"/>
          </p:cNvPicPr>
          <p:nvPr/>
        </p:nvPicPr>
        <p:blipFill>
          <a:blip r:embed="rId2"/>
          <a:stretch>
            <a:fillRect/>
          </a:stretch>
        </p:blipFill>
        <p:spPr>
          <a:xfrm>
            <a:off x="1734542" y="1612901"/>
            <a:ext cx="5123457" cy="4625543"/>
          </a:xfrm>
          <a:prstGeom prst="rect">
            <a:avLst/>
          </a:prstGeom>
          <a:ln w="3175">
            <a:solidFill>
              <a:schemeClr val="tx1"/>
            </a:solidFill>
          </a:ln>
        </p:spPr>
      </p:pic>
    </p:spTree>
    <p:extLst>
      <p:ext uri="{BB962C8B-B14F-4D97-AF65-F5344CB8AC3E}">
        <p14:creationId xmlns:p14="http://schemas.microsoft.com/office/powerpoint/2010/main" val="20176243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5"/>
            <a:ext cx="8814352" cy="595106"/>
          </a:xfrm>
          <a:prstGeom prst="rect">
            <a:avLst/>
          </a:prstGeom>
        </p:spPr>
        <p:txBody>
          <a:bodyPr/>
          <a:lstStyle/>
          <a:p>
            <a:r>
              <a:rPr lang="en-IN" dirty="0"/>
              <a:t>Edit Profile option for Business Organization</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16</a:t>
            </a:fld>
            <a:endParaRPr/>
          </a:p>
        </p:txBody>
      </p:sp>
      <p:pic>
        <p:nvPicPr>
          <p:cNvPr id="3" name="Picture 2">
            <a:extLst>
              <a:ext uri="{FF2B5EF4-FFF2-40B4-BE49-F238E27FC236}">
                <a16:creationId xmlns:a16="http://schemas.microsoft.com/office/drawing/2014/main" id="{B217766B-8CC2-7911-3A0C-4311085E5176}"/>
              </a:ext>
            </a:extLst>
          </p:cNvPr>
          <p:cNvPicPr>
            <a:picLocks noChangeAspect="1"/>
          </p:cNvPicPr>
          <p:nvPr/>
        </p:nvPicPr>
        <p:blipFill>
          <a:blip r:embed="rId2"/>
          <a:stretch>
            <a:fillRect/>
          </a:stretch>
        </p:blipFill>
        <p:spPr>
          <a:xfrm>
            <a:off x="1734543" y="1625601"/>
            <a:ext cx="8461017" cy="3833530"/>
          </a:xfrm>
          <a:prstGeom prst="rect">
            <a:avLst/>
          </a:prstGeom>
          <a:ln w="3175">
            <a:solidFill>
              <a:schemeClr val="tx1"/>
            </a:solidFill>
          </a:ln>
        </p:spPr>
      </p:pic>
    </p:spTree>
    <p:extLst>
      <p:ext uri="{BB962C8B-B14F-4D97-AF65-F5344CB8AC3E}">
        <p14:creationId xmlns:p14="http://schemas.microsoft.com/office/powerpoint/2010/main" val="19891790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5"/>
            <a:ext cx="8814352" cy="582406"/>
          </a:xfrm>
          <a:prstGeom prst="rect">
            <a:avLst/>
          </a:prstGeom>
        </p:spPr>
        <p:txBody>
          <a:bodyPr/>
          <a:lstStyle/>
          <a:p>
            <a:r>
              <a:rPr lang="en-IN" dirty="0"/>
              <a:t>Posting a Job</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888888"/>
                </a:solidFill>
                <a:latin typeface="+mj-lt"/>
                <a:ea typeface="+mj-ea"/>
                <a:cs typeface="+mj-cs"/>
                <a:sym typeface="Calibri"/>
              </a:defRPr>
            </a:lvl1pPr>
          </a:lstStyle>
          <a:p>
            <a:fld id="{86CB4B4D-7CA3-9044-876B-883B54F8677D}" type="slidenum">
              <a:t>17</a:t>
            </a:fld>
            <a:endParaRPr/>
          </a:p>
        </p:txBody>
      </p:sp>
      <p:pic>
        <p:nvPicPr>
          <p:cNvPr id="2" name="Picture 1">
            <a:extLst>
              <a:ext uri="{FF2B5EF4-FFF2-40B4-BE49-F238E27FC236}">
                <a16:creationId xmlns:a16="http://schemas.microsoft.com/office/drawing/2014/main" id="{7ACDE80A-ED63-A677-C6D7-8482C128BEF1}"/>
              </a:ext>
            </a:extLst>
          </p:cNvPr>
          <p:cNvPicPr>
            <a:picLocks noChangeAspect="1"/>
          </p:cNvPicPr>
          <p:nvPr/>
        </p:nvPicPr>
        <p:blipFill>
          <a:blip r:embed="rId2"/>
          <a:stretch>
            <a:fillRect/>
          </a:stretch>
        </p:blipFill>
        <p:spPr>
          <a:xfrm>
            <a:off x="1734542" y="1768750"/>
            <a:ext cx="8959233" cy="4238350"/>
          </a:xfrm>
          <a:prstGeom prst="rect">
            <a:avLst/>
          </a:prstGeom>
          <a:ln w="3175">
            <a:solidFill>
              <a:schemeClr val="tx1"/>
            </a:solidFill>
          </a:ln>
        </p:spPr>
      </p:pic>
    </p:spTree>
    <p:extLst>
      <p:ext uri="{BB962C8B-B14F-4D97-AF65-F5344CB8AC3E}">
        <p14:creationId xmlns:p14="http://schemas.microsoft.com/office/powerpoint/2010/main" val="18448957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5"/>
            <a:ext cx="8814352" cy="582406"/>
          </a:xfrm>
          <a:prstGeom prst="rect">
            <a:avLst/>
          </a:prstGeom>
        </p:spPr>
        <p:txBody>
          <a:bodyPr/>
          <a:lstStyle/>
          <a:p>
            <a:r>
              <a:rPr lang="en-IN" dirty="0"/>
              <a:t>See all the posted job by one particular Organization</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18</a:t>
            </a:fld>
            <a:endParaRPr/>
          </a:p>
        </p:txBody>
      </p:sp>
      <p:pic>
        <p:nvPicPr>
          <p:cNvPr id="3" name="Picture 2">
            <a:extLst>
              <a:ext uri="{FF2B5EF4-FFF2-40B4-BE49-F238E27FC236}">
                <a16:creationId xmlns:a16="http://schemas.microsoft.com/office/drawing/2014/main" id="{E19FBD1F-48E5-4041-B5B7-60368ED364A0}"/>
              </a:ext>
            </a:extLst>
          </p:cNvPr>
          <p:cNvPicPr>
            <a:picLocks noChangeAspect="1"/>
          </p:cNvPicPr>
          <p:nvPr/>
        </p:nvPicPr>
        <p:blipFill>
          <a:blip r:embed="rId2"/>
          <a:stretch>
            <a:fillRect/>
          </a:stretch>
        </p:blipFill>
        <p:spPr>
          <a:xfrm>
            <a:off x="1688824" y="1612901"/>
            <a:ext cx="5931176" cy="4687904"/>
          </a:xfrm>
          <a:prstGeom prst="rect">
            <a:avLst/>
          </a:prstGeom>
          <a:ln w="3175">
            <a:solidFill>
              <a:schemeClr val="tx1"/>
            </a:solidFill>
          </a:ln>
        </p:spPr>
      </p:pic>
    </p:spTree>
    <p:extLst>
      <p:ext uri="{BB962C8B-B14F-4D97-AF65-F5344CB8AC3E}">
        <p14:creationId xmlns:p14="http://schemas.microsoft.com/office/powerpoint/2010/main" val="265126089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1688824" y="126586"/>
            <a:ext cx="8814352" cy="748060"/>
          </a:xfrm>
          <a:prstGeom prst="rect">
            <a:avLst/>
          </a:prstGeom>
        </p:spPr>
        <p:txBody>
          <a:bodyPr/>
          <a:lstStyle/>
          <a:p>
            <a:r>
              <a:t>Project Outcomes</a:t>
            </a:r>
          </a:p>
        </p:txBody>
      </p:sp>
      <p:sp>
        <p:nvSpPr>
          <p:cNvPr id="192" name="Content Placeholder 2"/>
          <p:cNvSpPr txBox="1">
            <a:spLocks noGrp="1"/>
          </p:cNvSpPr>
          <p:nvPr>
            <p:ph type="body" idx="1"/>
          </p:nvPr>
        </p:nvSpPr>
        <p:spPr>
          <a:xfrm>
            <a:off x="1688824" y="1030494"/>
            <a:ext cx="8814352" cy="1074531"/>
          </a:xfrm>
          <a:prstGeom prst="rect">
            <a:avLst/>
          </a:prstGeom>
        </p:spPr>
        <p:txBody>
          <a:bodyPr/>
          <a:lstStyle/>
          <a:p>
            <a:r>
              <a:rPr lang="en-IN" dirty="0"/>
              <a:t>See the details of one particular Job</a:t>
            </a:r>
            <a:endParaRPr dirty="0"/>
          </a:p>
        </p:txBody>
      </p:sp>
      <p:sp>
        <p:nvSpPr>
          <p:cNvPr id="19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9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19</a:t>
            </a:fld>
            <a:endParaRPr/>
          </a:p>
        </p:txBody>
      </p:sp>
      <p:pic>
        <p:nvPicPr>
          <p:cNvPr id="3" name="Picture 2">
            <a:extLst>
              <a:ext uri="{FF2B5EF4-FFF2-40B4-BE49-F238E27FC236}">
                <a16:creationId xmlns:a16="http://schemas.microsoft.com/office/drawing/2014/main" id="{C445198E-B763-80DD-0153-B7C9447DB613}"/>
              </a:ext>
            </a:extLst>
          </p:cNvPr>
          <p:cNvPicPr>
            <a:picLocks noChangeAspect="1"/>
          </p:cNvPicPr>
          <p:nvPr/>
        </p:nvPicPr>
        <p:blipFill>
          <a:blip r:embed="rId2"/>
          <a:stretch>
            <a:fillRect/>
          </a:stretch>
        </p:blipFill>
        <p:spPr>
          <a:xfrm>
            <a:off x="597552" y="1690746"/>
            <a:ext cx="5664409" cy="3062229"/>
          </a:xfrm>
          <a:prstGeom prst="rect">
            <a:avLst/>
          </a:prstGeom>
          <a:ln w="3175">
            <a:solidFill>
              <a:schemeClr val="tx1"/>
            </a:solidFill>
          </a:ln>
        </p:spPr>
      </p:pic>
      <p:pic>
        <p:nvPicPr>
          <p:cNvPr id="4" name="Picture 3">
            <a:extLst>
              <a:ext uri="{FF2B5EF4-FFF2-40B4-BE49-F238E27FC236}">
                <a16:creationId xmlns:a16="http://schemas.microsoft.com/office/drawing/2014/main" id="{6E1C35A4-8A70-E94B-E9BA-58FCC55CDE5C}"/>
              </a:ext>
            </a:extLst>
          </p:cNvPr>
          <p:cNvPicPr>
            <a:picLocks noChangeAspect="1"/>
          </p:cNvPicPr>
          <p:nvPr/>
        </p:nvPicPr>
        <p:blipFill>
          <a:blip r:embed="rId3"/>
          <a:stretch>
            <a:fillRect/>
          </a:stretch>
        </p:blipFill>
        <p:spPr>
          <a:xfrm>
            <a:off x="6460256" y="3403498"/>
            <a:ext cx="4990518" cy="2670482"/>
          </a:xfrm>
          <a:prstGeom prst="rect">
            <a:avLst/>
          </a:prstGeom>
          <a:ln w="3175">
            <a:solidFill>
              <a:schemeClr val="tx1"/>
            </a:solidFill>
          </a:ln>
        </p:spPr>
      </p:pic>
    </p:spTree>
    <p:extLst>
      <p:ext uri="{BB962C8B-B14F-4D97-AF65-F5344CB8AC3E}">
        <p14:creationId xmlns:p14="http://schemas.microsoft.com/office/powerpoint/2010/main" val="9980205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oter Placeholder 5"/>
          <p:cNvSpPr txBox="1"/>
          <p:nvPr/>
        </p:nvSpPr>
        <p:spPr>
          <a:xfrm>
            <a:off x="4598670" y="6400417"/>
            <a:ext cx="2994662" cy="276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r>
              <a:rPr lang="en-IN" dirty="0"/>
              <a:t>Krunal Savaj</a:t>
            </a:r>
          </a:p>
        </p:txBody>
      </p:sp>
      <p:sp>
        <p:nvSpPr>
          <p:cNvPr id="161" name="Title 1"/>
          <p:cNvSpPr txBox="1">
            <a:spLocks noGrp="1"/>
          </p:cNvSpPr>
          <p:nvPr>
            <p:ph type="title"/>
          </p:nvPr>
        </p:nvSpPr>
        <p:spPr>
          <a:prstGeom prst="rect">
            <a:avLst/>
          </a:prstGeom>
        </p:spPr>
        <p:txBody>
          <a:bodyPr/>
          <a:lstStyle/>
          <a:p>
            <a:r>
              <a:rPr lang="en-IN" dirty="0"/>
              <a:t>Developers’ Hub Job Recommendation System</a:t>
            </a:r>
            <a:endParaRPr dirty="0"/>
          </a:p>
        </p:txBody>
      </p:sp>
      <p:sp>
        <p:nvSpPr>
          <p:cNvPr id="162" name="Subtitle 2"/>
          <p:cNvSpPr txBox="1">
            <a:spLocks noGrp="1"/>
          </p:cNvSpPr>
          <p:nvPr>
            <p:ph type="body" sz="half" idx="1"/>
          </p:nvPr>
        </p:nvSpPr>
        <p:spPr>
          <a:xfrm>
            <a:off x="1868557" y="2809461"/>
            <a:ext cx="8468139" cy="3417170"/>
          </a:xfrm>
          <a:prstGeom prst="rect">
            <a:avLst/>
          </a:prstGeom>
        </p:spPr>
        <p:txBody>
          <a:bodyPr/>
          <a:lstStyle/>
          <a:p>
            <a:r>
              <a:rPr lang="en-IN" dirty="0"/>
              <a:t>Krunal Savaj AU1940271</a:t>
            </a:r>
            <a:endParaRPr dirty="0"/>
          </a:p>
          <a:p>
            <a:r>
              <a:rPr lang="en-IN" dirty="0" err="1"/>
              <a:t>Asite</a:t>
            </a:r>
            <a:r>
              <a:rPr lang="en-IN" dirty="0"/>
              <a:t> Solutions Pvt Ltd.</a:t>
            </a:r>
            <a:endParaRPr dirty="0"/>
          </a:p>
          <a:p>
            <a:endParaRPr dirty="0"/>
          </a:p>
          <a:p>
            <a:r>
              <a:rPr dirty="0"/>
              <a:t>Duration</a:t>
            </a:r>
            <a:r>
              <a:rPr lang="en-IN" dirty="0"/>
              <a:t>:</a:t>
            </a:r>
            <a:endParaRPr dirty="0"/>
          </a:p>
          <a:p>
            <a:r>
              <a:rPr dirty="0"/>
              <a:t>1</a:t>
            </a:r>
            <a:r>
              <a:rPr baseline="30000" dirty="0"/>
              <a:t>st</a:t>
            </a:r>
            <a:r>
              <a:rPr dirty="0"/>
              <a:t> week of January to 1</a:t>
            </a:r>
            <a:r>
              <a:rPr baseline="30000" dirty="0"/>
              <a:t>st</a:t>
            </a:r>
            <a:r>
              <a:rPr dirty="0"/>
              <a:t> week of May 2023</a:t>
            </a:r>
          </a:p>
        </p:txBody>
      </p:sp>
      <p:sp>
        <p:nvSpPr>
          <p:cNvPr id="163" name="Slide Number Placeholder 3"/>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2</a:t>
            </a:fld>
            <a:endParaRPr/>
          </a:p>
        </p:txBody>
      </p:sp>
      <p:sp>
        <p:nvSpPr>
          <p:cNvPr id="164" name="Date Placeholder 4"/>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1688824" y="126586"/>
            <a:ext cx="8814352" cy="748060"/>
          </a:xfrm>
          <a:prstGeom prst="rect">
            <a:avLst/>
          </a:prstGeom>
        </p:spPr>
        <p:txBody>
          <a:bodyPr/>
          <a:lstStyle/>
          <a:p>
            <a:r>
              <a:t>Who will benefit from your work</a:t>
            </a:r>
          </a:p>
        </p:txBody>
      </p:sp>
      <p:sp>
        <p:nvSpPr>
          <p:cNvPr id="222" name="Content Placeholder 2"/>
          <p:cNvSpPr txBox="1">
            <a:spLocks noGrp="1"/>
          </p:cNvSpPr>
          <p:nvPr>
            <p:ph type="body" idx="1"/>
          </p:nvPr>
        </p:nvSpPr>
        <p:spPr>
          <a:xfrm>
            <a:off x="1688824" y="1030494"/>
            <a:ext cx="8814352" cy="5211279"/>
          </a:xfrm>
          <a:prstGeom prst="rect">
            <a:avLst/>
          </a:prstGeom>
        </p:spPr>
        <p:txBody>
          <a:bodyPr/>
          <a:lstStyle/>
          <a:p>
            <a:r>
              <a:rPr lang="en-IN" dirty="0"/>
              <a:t>Small and medium size Enterprises</a:t>
            </a:r>
          </a:p>
          <a:p>
            <a:r>
              <a:rPr lang="en-IN" dirty="0"/>
              <a:t>Students</a:t>
            </a:r>
          </a:p>
          <a:p>
            <a:r>
              <a:rPr lang="en-IN" dirty="0"/>
              <a:t>Freelancers</a:t>
            </a:r>
          </a:p>
          <a:p>
            <a:r>
              <a:rPr lang="en-IN" dirty="0"/>
              <a:t>Employees who want to work on different technologies </a:t>
            </a:r>
          </a:p>
          <a:p>
            <a:pPr marL="0" indent="0">
              <a:buNone/>
            </a:pPr>
            <a:endParaRPr dirty="0"/>
          </a:p>
          <a:p>
            <a:r>
              <a:rPr dirty="0"/>
              <a:t>Any societal benefits?</a:t>
            </a:r>
            <a:endParaRPr lang="en-IN" dirty="0"/>
          </a:p>
          <a:p>
            <a:r>
              <a:rPr lang="en-IN" dirty="0"/>
              <a:t>Decrement in Unemployment</a:t>
            </a:r>
          </a:p>
          <a:p>
            <a:endParaRPr dirty="0"/>
          </a:p>
        </p:txBody>
      </p:sp>
      <p:sp>
        <p:nvSpPr>
          <p:cNvPr id="22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224" name="Slide Number Placeholder 5"/>
          <p:cNvSpPr txBox="1">
            <a:spLocks noGrp="1"/>
          </p:cNvSpPr>
          <p:nvPr>
            <p:ph type="sldNum" sz="quarter" idx="4294967295"/>
          </p:nvPr>
        </p:nvSpPr>
        <p:spPr>
          <a:xfrm>
            <a:off x="10244552" y="6414761"/>
            <a:ext cx="258622"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20</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itle 1"/>
          <p:cNvSpPr txBox="1">
            <a:spLocks noGrp="1"/>
          </p:cNvSpPr>
          <p:nvPr>
            <p:ph type="title"/>
          </p:nvPr>
        </p:nvSpPr>
        <p:spPr>
          <a:xfrm>
            <a:off x="1688824" y="126586"/>
            <a:ext cx="8814352" cy="748060"/>
          </a:xfrm>
          <a:prstGeom prst="rect">
            <a:avLst/>
          </a:prstGeom>
        </p:spPr>
        <p:txBody>
          <a:bodyPr/>
          <a:lstStyle/>
          <a:p>
            <a:r>
              <a:rPr dirty="0"/>
              <a:t>Outline of Presentation</a:t>
            </a:r>
          </a:p>
        </p:txBody>
      </p:sp>
      <p:sp>
        <p:nvSpPr>
          <p:cNvPr id="167" name="Content Placeholder 2"/>
          <p:cNvSpPr txBox="1">
            <a:spLocks noGrp="1"/>
          </p:cNvSpPr>
          <p:nvPr>
            <p:ph type="body" idx="1"/>
          </p:nvPr>
        </p:nvSpPr>
        <p:spPr>
          <a:xfrm>
            <a:off x="1688824" y="1030494"/>
            <a:ext cx="8814352" cy="5211279"/>
          </a:xfrm>
          <a:prstGeom prst="rect">
            <a:avLst/>
          </a:prstGeom>
        </p:spPr>
        <p:txBody>
          <a:bodyPr/>
          <a:lstStyle/>
          <a:p>
            <a:pPr>
              <a:lnSpc>
                <a:spcPct val="81000"/>
              </a:lnSpc>
            </a:pPr>
            <a:r>
              <a:rPr dirty="0"/>
              <a:t>Motivation</a:t>
            </a:r>
          </a:p>
          <a:p>
            <a:pPr>
              <a:lnSpc>
                <a:spcPct val="81000"/>
              </a:lnSpc>
            </a:pPr>
            <a:r>
              <a:rPr dirty="0"/>
              <a:t>Literature survey </a:t>
            </a:r>
            <a:endParaRPr lang="en-IN" dirty="0"/>
          </a:p>
          <a:p>
            <a:pPr>
              <a:lnSpc>
                <a:spcPct val="81000"/>
              </a:lnSpc>
            </a:pPr>
            <a:r>
              <a:rPr dirty="0"/>
              <a:t>Overall objectives of the project</a:t>
            </a:r>
          </a:p>
          <a:p>
            <a:pPr>
              <a:lnSpc>
                <a:spcPct val="81000"/>
              </a:lnSpc>
            </a:pPr>
            <a:r>
              <a:rPr dirty="0"/>
              <a:t>Proposed outcomes of the project</a:t>
            </a:r>
          </a:p>
          <a:p>
            <a:pPr>
              <a:lnSpc>
                <a:spcPct val="81000"/>
              </a:lnSpc>
            </a:pPr>
            <a:r>
              <a:rPr dirty="0"/>
              <a:t>Proposed methodology for implementing/completing the project</a:t>
            </a:r>
          </a:p>
          <a:p>
            <a:pPr>
              <a:lnSpc>
                <a:spcPct val="81000"/>
              </a:lnSpc>
            </a:pPr>
            <a:r>
              <a:rPr dirty="0"/>
              <a:t>Gantt chart showing plan during March and April 2023</a:t>
            </a:r>
          </a:p>
          <a:p>
            <a:pPr>
              <a:lnSpc>
                <a:spcPct val="81000"/>
              </a:lnSpc>
            </a:pPr>
            <a:r>
              <a:rPr dirty="0"/>
              <a:t>Novelty in the project / Your contributions in the project</a:t>
            </a:r>
          </a:p>
          <a:p>
            <a:pPr>
              <a:lnSpc>
                <a:spcPct val="81000"/>
              </a:lnSpc>
            </a:pPr>
            <a:r>
              <a:rPr dirty="0"/>
              <a:t>Who will benefit from your work</a:t>
            </a:r>
          </a:p>
        </p:txBody>
      </p:sp>
      <p:sp>
        <p:nvSpPr>
          <p:cNvPr id="168" name="Slide Number Placeholder 3"/>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3</a:t>
            </a:fld>
            <a:endParaRPr/>
          </a:p>
        </p:txBody>
      </p:sp>
      <p:sp>
        <p:nvSpPr>
          <p:cNvPr id="169" name="Date Placeholder 4"/>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xfrm>
            <a:off x="1688824" y="126586"/>
            <a:ext cx="8814352" cy="748060"/>
          </a:xfrm>
          <a:prstGeom prst="rect">
            <a:avLst/>
          </a:prstGeom>
        </p:spPr>
        <p:txBody>
          <a:bodyPr/>
          <a:lstStyle/>
          <a:p>
            <a:r>
              <a:t>Motivation</a:t>
            </a:r>
          </a:p>
        </p:txBody>
      </p:sp>
      <p:sp>
        <p:nvSpPr>
          <p:cNvPr id="172" name="Content Placeholder 2"/>
          <p:cNvSpPr txBox="1">
            <a:spLocks noGrp="1"/>
          </p:cNvSpPr>
          <p:nvPr>
            <p:ph type="body" idx="1"/>
          </p:nvPr>
        </p:nvSpPr>
        <p:spPr>
          <a:xfrm>
            <a:off x="1688824" y="1030494"/>
            <a:ext cx="8814352" cy="5211279"/>
          </a:xfrm>
          <a:prstGeom prst="rect">
            <a:avLst/>
          </a:prstGeom>
        </p:spPr>
        <p:txBody>
          <a:bodyPr>
            <a:normAutofit lnSpcReduction="10000"/>
          </a:bodyPr>
          <a:lstStyle/>
          <a:p>
            <a:pPr>
              <a:lnSpc>
                <a:spcPct val="100000"/>
              </a:lnSpc>
            </a:pPr>
            <a:r>
              <a:rPr lang="en-US" sz="2300" b="0" i="0" dirty="0">
                <a:solidFill>
                  <a:schemeClr val="tx1"/>
                </a:solidFill>
                <a:effectLst/>
                <a:latin typeface="Times New Roman" panose="02020603050405020304" pitchFamily="18" charset="0"/>
                <a:cs typeface="Times New Roman" panose="02020603050405020304" pitchFamily="18" charset="0"/>
              </a:rPr>
              <a:t>Empowering freelancers and clients to connect, collaborate, and thrive in a global marketplace, unlocking limitless opportunities and driving economic growth through a seamless digital platform.</a:t>
            </a:r>
            <a:endParaRPr lang="en-IN" sz="2100" b="1" dirty="0">
              <a:solidFill>
                <a:srgbClr val="353A3D"/>
              </a:solidFill>
              <a:latin typeface="Times New Roman" panose="02020603050405020304" pitchFamily="18" charset="0"/>
              <a:cs typeface="Times New Roman" panose="02020603050405020304" pitchFamily="18" charset="0"/>
            </a:endParaRPr>
          </a:p>
          <a:p>
            <a:pPr>
              <a:lnSpc>
                <a:spcPct val="100000"/>
              </a:lnSpc>
            </a:pPr>
            <a:r>
              <a:rPr lang="en-IN" sz="2100" b="1" dirty="0">
                <a:solidFill>
                  <a:srgbClr val="353A3D"/>
                </a:solidFill>
                <a:latin typeface="Times New Roman" panose="02020603050405020304" pitchFamily="18" charset="0"/>
                <a:cs typeface="Times New Roman" panose="02020603050405020304" pitchFamily="18" charset="0"/>
              </a:rPr>
              <a:t>Why MERN Stack?</a:t>
            </a:r>
            <a:endParaRPr lang="en-US" sz="2100" b="0" i="0" dirty="0">
              <a:solidFill>
                <a:schemeClr val="tx1"/>
              </a:solidFill>
              <a:effectLst/>
              <a:latin typeface="Times New Roman" panose="02020603050405020304" pitchFamily="18" charset="0"/>
              <a:cs typeface="Times New Roman" panose="02020603050405020304" pitchFamily="18" charset="0"/>
            </a:endParaRPr>
          </a:p>
          <a:p>
            <a:pPr>
              <a:lnSpc>
                <a:spcPct val="100000"/>
              </a:lnSpc>
            </a:pPr>
            <a:r>
              <a:rPr lang="en-US" sz="2100" b="0" i="0" dirty="0">
                <a:solidFill>
                  <a:schemeClr val="tx1"/>
                </a:solidFill>
                <a:effectLst/>
                <a:latin typeface="Times New Roman" panose="02020603050405020304" pitchFamily="18" charset="0"/>
                <a:cs typeface="Times New Roman" panose="02020603050405020304" pitchFamily="18" charset="0"/>
              </a:rPr>
              <a:t>Scalability and Flexibility: MERN stack allows for easy scalability and flexibility due to its modular architecture and ability to handle large amounts of data. With MongoDB as the NoSQL database, it offers horizontal scalability, while Node.js provides high-performance and scalable applications.</a:t>
            </a:r>
            <a:endParaRPr lang="en-IN" sz="2100"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100" b="0" i="0" dirty="0">
                <a:solidFill>
                  <a:schemeClr val="tx1"/>
                </a:solidFill>
                <a:effectLst/>
                <a:latin typeface="Times New Roman" panose="02020603050405020304" pitchFamily="18" charset="0"/>
                <a:cs typeface="Times New Roman" panose="02020603050405020304" pitchFamily="18" charset="0"/>
              </a:rPr>
              <a:t>JavaScript Full-Stack: MERN stack offers a unified JavaScript-based technology stack for efficient development and code sharing</a:t>
            </a:r>
            <a:endParaRPr lang="en-US" b="0" i="0" dirty="0">
              <a:solidFill>
                <a:srgbClr val="D1D5DB"/>
              </a:solidFill>
              <a:effectLst/>
              <a:latin typeface="Söhne"/>
            </a:endParaRPr>
          </a:p>
          <a:p>
            <a:pPr algn="l"/>
            <a:r>
              <a:rPr lang="en-IN" sz="2100" b="1" i="0" dirty="0">
                <a:solidFill>
                  <a:srgbClr val="353A3D"/>
                </a:solidFill>
                <a:effectLst/>
                <a:latin typeface="Times New Roman" panose="02020603050405020304" pitchFamily="18" charset="0"/>
                <a:cs typeface="Times New Roman" panose="02020603050405020304" pitchFamily="18" charset="0"/>
              </a:rPr>
              <a:t>Features &amp; Key Differences</a:t>
            </a:r>
          </a:p>
          <a:p>
            <a:pPr algn="l">
              <a:lnSpc>
                <a:spcPct val="100000"/>
              </a:lnSpc>
            </a:pPr>
            <a:r>
              <a:rPr lang="en-IN" sz="2100" b="0" i="0" dirty="0">
                <a:solidFill>
                  <a:srgbClr val="353A3D"/>
                </a:solidFill>
                <a:effectLst/>
                <a:latin typeface="Times New Roman" panose="02020603050405020304" pitchFamily="18" charset="0"/>
                <a:cs typeface="Times New Roman" panose="02020603050405020304" pitchFamily="18" charset="0"/>
              </a:rPr>
              <a:t>Project based pricing/Hourly Pricing</a:t>
            </a:r>
          </a:p>
          <a:p>
            <a:pPr algn="l">
              <a:lnSpc>
                <a:spcPct val="100000"/>
              </a:lnSpc>
            </a:pPr>
            <a:r>
              <a:rPr lang="en-IN" sz="2100" b="0" i="0" dirty="0">
                <a:solidFill>
                  <a:srgbClr val="353A3D"/>
                </a:solidFill>
                <a:effectLst/>
                <a:latin typeface="Times New Roman" panose="02020603050405020304" pitchFamily="18" charset="0"/>
                <a:cs typeface="Times New Roman" panose="02020603050405020304" pitchFamily="18" charset="0"/>
              </a:rPr>
              <a:t>Biding Method</a:t>
            </a:r>
          </a:p>
          <a:p>
            <a:pPr algn="l">
              <a:lnSpc>
                <a:spcPct val="100000"/>
              </a:lnSpc>
            </a:pPr>
            <a:r>
              <a:rPr lang="en-IN" sz="2100" dirty="0">
                <a:solidFill>
                  <a:srgbClr val="353A3D"/>
                </a:solidFill>
                <a:latin typeface="Times New Roman" panose="02020603050405020304" pitchFamily="18" charset="0"/>
                <a:cs typeface="Times New Roman" panose="02020603050405020304" pitchFamily="18" charset="0"/>
              </a:rPr>
              <a:t>Features such that Student can use application</a:t>
            </a:r>
            <a:endParaRPr lang="en-IN" sz="2100" b="0" i="0" dirty="0">
              <a:solidFill>
                <a:srgbClr val="353A3D"/>
              </a:solidFill>
              <a:effectLst/>
              <a:latin typeface="Times New Roman" panose="02020603050405020304" pitchFamily="18" charset="0"/>
              <a:cs typeface="Times New Roman" panose="02020603050405020304" pitchFamily="18" charset="0"/>
            </a:endParaRPr>
          </a:p>
          <a:p>
            <a:endParaRPr lang="en-IN" dirty="0"/>
          </a:p>
          <a:p>
            <a:endParaRPr dirty="0"/>
          </a:p>
        </p:txBody>
      </p:sp>
      <p:sp>
        <p:nvSpPr>
          <p:cNvPr id="17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7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xfrm>
            <a:off x="1688824" y="126586"/>
            <a:ext cx="8814352" cy="748060"/>
          </a:xfrm>
          <a:prstGeom prst="rect">
            <a:avLst/>
          </a:prstGeom>
        </p:spPr>
        <p:txBody>
          <a:bodyPr>
            <a:normAutofit/>
          </a:bodyPr>
          <a:lstStyle/>
          <a:p>
            <a:r>
              <a:rPr sz="4000" dirty="0"/>
              <a:t>Literature survey</a:t>
            </a:r>
            <a:r>
              <a:rPr lang="en-IN" sz="4000" dirty="0"/>
              <a:t>(Requirements)</a:t>
            </a:r>
            <a:endParaRPr sz="4000" dirty="0"/>
          </a:p>
        </p:txBody>
      </p:sp>
      <p:sp>
        <p:nvSpPr>
          <p:cNvPr id="177" name="Content Placeholder 2"/>
          <p:cNvSpPr txBox="1">
            <a:spLocks noGrp="1"/>
          </p:cNvSpPr>
          <p:nvPr>
            <p:ph type="body" idx="1"/>
          </p:nvPr>
        </p:nvSpPr>
        <p:spPr>
          <a:xfrm>
            <a:off x="1886787" y="1039064"/>
            <a:ext cx="8814352" cy="5211279"/>
          </a:xfrm>
          <a:prstGeom prst="rect">
            <a:avLst/>
          </a:prstGeom>
        </p:spPr>
        <p:txBody>
          <a:bodyPr>
            <a:normAutofit fontScale="92500" lnSpcReduction="20000"/>
          </a:bodyPr>
          <a:lstStyle/>
          <a:p>
            <a:pPr marL="0" indent="0">
              <a:buNone/>
            </a:pPr>
            <a:r>
              <a:rPr lang="en-US" sz="2000" b="1" dirty="0"/>
              <a:t>Freelancers</a:t>
            </a:r>
          </a:p>
          <a:p>
            <a:pPr marL="0" indent="0">
              <a:buNone/>
            </a:pPr>
            <a:r>
              <a:rPr lang="en-US" sz="1600" dirty="0"/>
              <a:t>• Sign up as a Freelancer</a:t>
            </a:r>
          </a:p>
          <a:p>
            <a:pPr marL="0" indent="0">
              <a:buNone/>
            </a:pPr>
            <a:r>
              <a:rPr lang="en-US" sz="1600" dirty="0"/>
              <a:t>• Create and manage profile</a:t>
            </a:r>
          </a:p>
          <a:p>
            <a:pPr marL="0" indent="0">
              <a:buNone/>
            </a:pPr>
            <a:r>
              <a:rPr lang="en-US" sz="1600" dirty="0"/>
              <a:t>• See the list of positions that are open</a:t>
            </a:r>
          </a:p>
          <a:p>
            <a:pPr marL="0" indent="0">
              <a:buNone/>
            </a:pPr>
            <a:r>
              <a:rPr lang="en-US" sz="1600" dirty="0"/>
              <a:t>• If interested in the job, express your interest in working on the job</a:t>
            </a:r>
          </a:p>
          <a:p>
            <a:pPr marL="0" indent="0">
              <a:buNone/>
            </a:pPr>
            <a:r>
              <a:rPr lang="en-US" sz="1600" dirty="0"/>
              <a:t>• Communicating with business providers</a:t>
            </a:r>
          </a:p>
          <a:p>
            <a:pPr marL="0" indent="0">
              <a:buNone/>
            </a:pPr>
            <a:r>
              <a:rPr lang="en-US" sz="1600" dirty="0"/>
              <a:t>• Get notified if selected from the recommended list.</a:t>
            </a:r>
          </a:p>
          <a:p>
            <a:pPr marL="0" indent="0">
              <a:buNone/>
            </a:pPr>
            <a:endParaRPr lang="en-US" sz="1600" dirty="0"/>
          </a:p>
          <a:p>
            <a:pPr marL="0" indent="0">
              <a:buNone/>
            </a:pPr>
            <a:r>
              <a:rPr lang="en-US" sz="2000" b="1" dirty="0"/>
              <a:t>Business Providers</a:t>
            </a:r>
          </a:p>
          <a:p>
            <a:pPr marL="0" indent="0">
              <a:buNone/>
            </a:pPr>
            <a:r>
              <a:rPr lang="en-US" sz="1600" dirty="0"/>
              <a:t>• Registration</a:t>
            </a:r>
          </a:p>
          <a:p>
            <a:pPr marL="0" indent="0">
              <a:buNone/>
            </a:pPr>
            <a:r>
              <a:rPr lang="en-US" sz="1600" dirty="0"/>
              <a:t>• Publish a Job</a:t>
            </a:r>
          </a:p>
          <a:p>
            <a:pPr marL="0" indent="0">
              <a:buNone/>
            </a:pPr>
            <a:r>
              <a:rPr lang="en-US" sz="1600" dirty="0"/>
              <a:t>• Browse Jobs (New, in Progress, and Completed)</a:t>
            </a:r>
          </a:p>
          <a:p>
            <a:pPr marL="0" indent="0">
              <a:buNone/>
            </a:pPr>
            <a:r>
              <a:rPr lang="en-US" sz="1600" dirty="0"/>
              <a:t>• Receive Recommended Freelancers for the Work(Content Based Filtering)</a:t>
            </a:r>
          </a:p>
          <a:p>
            <a:pPr marL="0" indent="0">
              <a:buNone/>
            </a:pPr>
            <a:r>
              <a:rPr lang="en-US" sz="1600" dirty="0"/>
              <a:t>• Browse Freelancers Available</a:t>
            </a:r>
          </a:p>
          <a:p>
            <a:pPr marL="0" indent="0">
              <a:buNone/>
            </a:pPr>
            <a:r>
              <a:rPr lang="en-US" sz="1600" dirty="0"/>
              <a:t>• Browse Freelancers Who Showed Interest in the Job</a:t>
            </a:r>
          </a:p>
          <a:p>
            <a:pPr marL="0" indent="0">
              <a:buNone/>
            </a:pPr>
            <a:r>
              <a:rPr lang="en-US" sz="1600" dirty="0"/>
              <a:t>• Confirm the Job with the Preferred Freelancer</a:t>
            </a:r>
          </a:p>
          <a:p>
            <a:pPr marL="0" indent="0">
              <a:buNone/>
            </a:pPr>
            <a:r>
              <a:rPr lang="en-US" sz="1600" dirty="0"/>
              <a:t>• Communicate with freelancers</a:t>
            </a:r>
            <a:endParaRPr sz="1600" dirty="0"/>
          </a:p>
        </p:txBody>
      </p:sp>
      <p:sp>
        <p:nvSpPr>
          <p:cNvPr id="178"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79"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1688824" y="126586"/>
            <a:ext cx="8814352" cy="748060"/>
          </a:xfrm>
          <a:prstGeom prst="rect">
            <a:avLst/>
          </a:prstGeom>
        </p:spPr>
        <p:txBody>
          <a:bodyPr/>
          <a:lstStyle/>
          <a:p>
            <a:r>
              <a:t>Relevant Tools and Technologies</a:t>
            </a:r>
          </a:p>
        </p:txBody>
      </p:sp>
      <p:sp>
        <p:nvSpPr>
          <p:cNvPr id="182" name="Content Placeholder 2"/>
          <p:cNvSpPr txBox="1">
            <a:spLocks noGrp="1"/>
          </p:cNvSpPr>
          <p:nvPr>
            <p:ph type="body" idx="1"/>
          </p:nvPr>
        </p:nvSpPr>
        <p:spPr>
          <a:xfrm>
            <a:off x="1688824" y="1030494"/>
            <a:ext cx="8814352" cy="5211279"/>
          </a:xfrm>
          <a:prstGeom prst="rect">
            <a:avLst/>
          </a:prstGeom>
        </p:spPr>
        <p:txBody>
          <a:bodyPr>
            <a:normAutofit/>
          </a:bodyPr>
          <a:lstStyle/>
          <a:p>
            <a:pPr marL="457200">
              <a:lnSpc>
                <a:spcPct val="100000"/>
              </a:lnSpc>
            </a:pPr>
            <a:r>
              <a:rPr lang="en-US" sz="2000" b="1" dirty="0">
                <a:solidFill>
                  <a:schemeClr val="tx1"/>
                </a:solidFill>
                <a:effectLst/>
                <a:latin typeface="Times New Roman" panose="02020603050405020304" pitchFamily="18" charset="0"/>
                <a:ea typeface="Times New Roman" panose="02020603050405020304" pitchFamily="18" charset="0"/>
              </a:rPr>
              <a:t>Frontend</a:t>
            </a:r>
            <a:r>
              <a:rPr lang="en-US" sz="2000" dirty="0">
                <a:solidFill>
                  <a:schemeClr val="tx1"/>
                </a:solidFill>
                <a:effectLst/>
                <a:latin typeface="Times New Roman" panose="02020603050405020304" pitchFamily="18" charset="0"/>
                <a:ea typeface="Times New Roman" panose="02020603050405020304" pitchFamily="18" charset="0"/>
              </a:rPr>
              <a:t>: The user interface is created, views are handled, and components are managed using React.js.</a:t>
            </a:r>
            <a:endParaRPr lang="en-IN" sz="2000" dirty="0">
              <a:solidFill>
                <a:schemeClr val="tx1"/>
              </a:solidFill>
              <a:effectLst/>
              <a:latin typeface="Times New Roman" panose="02020603050405020304" pitchFamily="18" charset="0"/>
              <a:ea typeface="Times New Roman" panose="02020603050405020304" pitchFamily="18" charset="0"/>
            </a:endParaRPr>
          </a:p>
          <a:p>
            <a:pPr marL="457200">
              <a:lnSpc>
                <a:spcPct val="100000"/>
              </a:lnSpc>
            </a:pPr>
            <a:r>
              <a:rPr lang="en-US" sz="2000" b="1" dirty="0">
                <a:solidFill>
                  <a:schemeClr val="tx1"/>
                </a:solidFill>
                <a:effectLst/>
                <a:latin typeface="Times New Roman" panose="02020603050405020304" pitchFamily="18" charset="0"/>
                <a:ea typeface="Times New Roman" panose="02020603050405020304" pitchFamily="18" charset="0"/>
              </a:rPr>
              <a:t>Backend</a:t>
            </a:r>
            <a:r>
              <a:rPr lang="en-US" sz="2000" dirty="0">
                <a:solidFill>
                  <a:schemeClr val="tx1"/>
                </a:solidFill>
                <a:effectLst/>
                <a:latin typeface="Times New Roman" panose="02020603050405020304" pitchFamily="18" charset="0"/>
                <a:ea typeface="Times New Roman" panose="02020603050405020304" pitchFamily="18" charset="0"/>
              </a:rPr>
              <a:t>: Express.js and Node.js are used to build server-side functionality, manage API routes, and communicate with databases.</a:t>
            </a:r>
            <a:endParaRPr lang="en-IN" sz="2000" dirty="0">
              <a:solidFill>
                <a:schemeClr val="tx1"/>
              </a:solidFill>
              <a:effectLst/>
              <a:latin typeface="Times New Roman" panose="02020603050405020304" pitchFamily="18" charset="0"/>
              <a:ea typeface="Times New Roman" panose="02020603050405020304" pitchFamily="18" charset="0"/>
            </a:endParaRPr>
          </a:p>
          <a:p>
            <a:pPr marL="457200">
              <a:lnSpc>
                <a:spcPct val="100000"/>
              </a:lnSpc>
            </a:pPr>
            <a:r>
              <a:rPr lang="en-US" sz="2000" b="1" dirty="0">
                <a:solidFill>
                  <a:schemeClr val="tx1"/>
                </a:solidFill>
                <a:effectLst/>
                <a:latin typeface="Times New Roman" panose="02020603050405020304" pitchFamily="18" charset="0"/>
                <a:ea typeface="Times New Roman" panose="02020603050405020304" pitchFamily="18" charset="0"/>
              </a:rPr>
              <a:t>Database</a:t>
            </a:r>
            <a:r>
              <a:rPr lang="en-US" sz="2000" dirty="0">
                <a:solidFill>
                  <a:schemeClr val="tx1"/>
                </a:solidFill>
                <a:effectLst/>
                <a:latin typeface="Times New Roman" panose="02020603050405020304" pitchFamily="18" charset="0"/>
                <a:ea typeface="Times New Roman" panose="02020603050405020304" pitchFamily="18" charset="0"/>
              </a:rPr>
              <a:t>: For storing and</a:t>
            </a:r>
            <a:r>
              <a:rPr lang="en-US" sz="2000" dirty="0">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retrieving data, MongoDB is used as a NoSQL database.</a:t>
            </a:r>
            <a:endParaRPr lang="en-IN" sz="2000" dirty="0">
              <a:solidFill>
                <a:schemeClr val="tx1"/>
              </a:solidFill>
              <a:effectLst/>
              <a:latin typeface="Times New Roman" panose="02020603050405020304" pitchFamily="18" charset="0"/>
              <a:ea typeface="Times New Roman" panose="02020603050405020304" pitchFamily="18" charset="0"/>
            </a:endParaRPr>
          </a:p>
          <a:p>
            <a:pPr marL="457200">
              <a:lnSpc>
                <a:spcPct val="100000"/>
              </a:lnSpc>
            </a:pPr>
            <a:r>
              <a:rPr lang="en-US" sz="2000" b="1" dirty="0">
                <a:solidFill>
                  <a:schemeClr val="tx1"/>
                </a:solidFill>
                <a:effectLst/>
                <a:latin typeface="Times New Roman" panose="02020603050405020304" pitchFamily="18" charset="0"/>
                <a:ea typeface="Times New Roman" panose="02020603050405020304" pitchFamily="18" charset="0"/>
              </a:rPr>
              <a:t>Redux</a:t>
            </a:r>
            <a:r>
              <a:rPr lang="en-US" sz="2000" dirty="0">
                <a:solidFill>
                  <a:schemeClr val="tx1"/>
                </a:solidFill>
                <a:effectLst/>
                <a:latin typeface="Times New Roman" panose="02020603050405020304" pitchFamily="18" charset="0"/>
                <a:ea typeface="Times New Roman" panose="02020603050405020304" pitchFamily="18" charset="0"/>
              </a:rPr>
              <a:t>: Redux is a state management tool that enables centralized, predictable data flow throughout the application.</a:t>
            </a:r>
          </a:p>
          <a:p>
            <a:pPr marL="457200">
              <a:lnSpc>
                <a:spcPct val="100000"/>
              </a:lnSpc>
            </a:pPr>
            <a:r>
              <a:rPr lang="en-US" sz="2000" b="1" dirty="0">
                <a:solidFill>
                  <a:schemeClr val="tx1"/>
                </a:solidFill>
                <a:latin typeface="Times New Roman" panose="02020603050405020304" pitchFamily="18" charset="0"/>
                <a:ea typeface="Times New Roman" panose="02020603050405020304" pitchFamily="18" charset="0"/>
              </a:rPr>
              <a:t>Testing</a:t>
            </a:r>
            <a:r>
              <a:rPr lang="en-US" sz="2000" dirty="0">
                <a:solidFill>
                  <a:schemeClr val="tx1"/>
                </a:solidFill>
                <a:latin typeface="Times New Roman" panose="02020603050405020304" pitchFamily="18" charset="0"/>
                <a:ea typeface="Times New Roman" panose="02020603050405020304" pitchFamily="18" charset="0"/>
              </a:rPr>
              <a:t> : Postman: A versatile platform for comprehensive API testing, debugging, and collaboration in one place.</a:t>
            </a:r>
          </a:p>
          <a:p>
            <a:pPr marL="457200">
              <a:lnSpc>
                <a:spcPct val="100000"/>
              </a:lnSpc>
            </a:pPr>
            <a:r>
              <a:rPr lang="en-US" sz="2000" dirty="0">
                <a:solidFill>
                  <a:schemeClr val="tx1"/>
                </a:solidFill>
                <a:effectLst/>
                <a:latin typeface="Times New Roman" panose="02020603050405020304" pitchFamily="18" charset="0"/>
                <a:ea typeface="Times New Roman" panose="02020603050405020304" pitchFamily="18" charset="0"/>
              </a:rPr>
              <a:t>This stack offers solution that makes use of Redux for state management while facilitating effective development between the frontend and backend components.</a:t>
            </a:r>
          </a:p>
          <a:p>
            <a:endParaRPr dirty="0"/>
          </a:p>
        </p:txBody>
      </p:sp>
      <p:sp>
        <p:nvSpPr>
          <p:cNvPr id="18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84"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xfrm>
            <a:off x="1688824" y="126586"/>
            <a:ext cx="8814352" cy="748060"/>
          </a:xfrm>
          <a:prstGeom prst="rect">
            <a:avLst/>
          </a:prstGeom>
        </p:spPr>
        <p:txBody>
          <a:bodyPr/>
          <a:lstStyle/>
          <a:p>
            <a:r>
              <a:rPr dirty="0"/>
              <a:t>Objectives of the project</a:t>
            </a:r>
          </a:p>
        </p:txBody>
      </p:sp>
      <p:sp>
        <p:nvSpPr>
          <p:cNvPr id="187" name="Content Placeholder 2"/>
          <p:cNvSpPr txBox="1">
            <a:spLocks noGrp="1"/>
          </p:cNvSpPr>
          <p:nvPr>
            <p:ph type="body" idx="1"/>
          </p:nvPr>
        </p:nvSpPr>
        <p:spPr>
          <a:xfrm>
            <a:off x="1688824" y="1030494"/>
            <a:ext cx="8814352" cy="5211279"/>
          </a:xfrm>
          <a:prstGeom prst="rect">
            <a:avLst/>
          </a:prstGeom>
        </p:spPr>
        <p:txBody>
          <a:bodyPr>
            <a:normAutofit/>
          </a:bodyPr>
          <a:lstStyle/>
          <a:p>
            <a:pPr algn="l">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Develop a user-friendly platform that facilitates seamless communication and collaboration between freelancers and clients.</a:t>
            </a:r>
          </a:p>
          <a:p>
            <a:pPr algn="l">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Enhance the platform's reputation system to foster trust and credibility among users.</a:t>
            </a:r>
          </a:p>
          <a:p>
            <a:pPr algn="l">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Get the right choice of freelancers for the </a:t>
            </a:r>
            <a:r>
              <a:rPr lang="en-US" sz="2100" dirty="0">
                <a:solidFill>
                  <a:schemeClr val="tx1"/>
                </a:solidFill>
                <a:latin typeface="Times New Roman" panose="02020603050405020304" pitchFamily="18" charset="0"/>
                <a:cs typeface="Times New Roman" panose="02020603050405020304" pitchFamily="18" charset="0"/>
              </a:rPr>
              <a:t>hiring by implementing strong recommendation system.</a:t>
            </a:r>
          </a:p>
          <a:p>
            <a:pPr algn="l">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Making Such a platform in which Students also can join </a:t>
            </a:r>
            <a:r>
              <a:rPr lang="en-US" sz="2100" dirty="0">
                <a:solidFill>
                  <a:schemeClr val="tx1"/>
                </a:solidFill>
                <a:latin typeface="Times New Roman" panose="02020603050405020304" pitchFamily="18" charset="0"/>
                <a:cs typeface="Times New Roman" panose="02020603050405020304" pitchFamily="18" charset="0"/>
              </a:rPr>
              <a:t>as a independent freelancers and get experience in real life projects.</a:t>
            </a:r>
            <a:endParaRPr lang="en-US" sz="210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100" i="0" dirty="0">
                <a:solidFill>
                  <a:schemeClr val="tx1"/>
                </a:solidFill>
                <a:effectLst/>
                <a:latin typeface="Times New Roman" panose="02020603050405020304" pitchFamily="18" charset="0"/>
                <a:cs typeface="Times New Roman" panose="02020603050405020304" pitchFamily="18" charset="0"/>
              </a:rPr>
              <a:t>Continuously innovate and improve the platform by incorporating user feedback and staying up-to-date with industry trends.</a:t>
            </a:r>
          </a:p>
        </p:txBody>
      </p:sp>
      <p:sp>
        <p:nvSpPr>
          <p:cNvPr id="188"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89"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xfrm>
            <a:off x="1688824" y="126586"/>
            <a:ext cx="8814352" cy="748060"/>
          </a:xfrm>
          <a:prstGeom prst="rect">
            <a:avLst/>
          </a:prstGeom>
        </p:spPr>
        <p:txBody>
          <a:bodyPr/>
          <a:lstStyle/>
          <a:p>
            <a:r>
              <a:rPr dirty="0"/>
              <a:t>Methodology</a:t>
            </a:r>
          </a:p>
        </p:txBody>
      </p:sp>
      <p:sp>
        <p:nvSpPr>
          <p:cNvPr id="197" name="Content Placeholder 2"/>
          <p:cNvSpPr txBox="1">
            <a:spLocks noGrp="1"/>
          </p:cNvSpPr>
          <p:nvPr>
            <p:ph type="body" idx="1"/>
          </p:nvPr>
        </p:nvSpPr>
        <p:spPr>
          <a:xfrm>
            <a:off x="1688824" y="1030494"/>
            <a:ext cx="8814352" cy="5211279"/>
          </a:xfrm>
          <a:prstGeom prst="rect">
            <a:avLst/>
          </a:prstGeom>
        </p:spPr>
        <p:txBody>
          <a:bodyPr/>
          <a:lstStyle/>
          <a:p>
            <a:pPr marL="0" indent="0">
              <a:buNone/>
            </a:pPr>
            <a:endParaRPr lang="en-US" sz="2400" b="1" kern="0" dirty="0">
              <a:effectLst/>
              <a:latin typeface="Times New Roman" panose="02020603050405020304" pitchFamily="18" charset="0"/>
              <a:ea typeface="Times New Roman" panose="02020603050405020304" pitchFamily="18" charset="0"/>
            </a:endParaRPr>
          </a:p>
          <a:p>
            <a:pPr marL="0" indent="0">
              <a:buNone/>
            </a:pPr>
            <a:endParaRPr lang="en-US" sz="2400" b="1" dirty="0">
              <a:latin typeface="Times New Roman" panose="02020603050405020304" pitchFamily="18" charset="0"/>
              <a:ea typeface="Times New Roman" panose="02020603050405020304" pitchFamily="18" charset="0"/>
            </a:endParaRPr>
          </a:p>
          <a:p>
            <a:pPr marL="0" indent="0">
              <a:buNone/>
            </a:pPr>
            <a:endParaRPr lang="en-US" sz="2400" b="1" kern="0" dirty="0">
              <a:effectLst/>
              <a:latin typeface="Times New Roman" panose="02020603050405020304" pitchFamily="18" charset="0"/>
              <a:ea typeface="Times New Roman" panose="02020603050405020304" pitchFamily="18" charset="0"/>
            </a:endParaRPr>
          </a:p>
          <a:p>
            <a:pPr marL="0" indent="0">
              <a:buNone/>
            </a:pPr>
            <a:endParaRPr lang="en-US" sz="2400" b="1" dirty="0">
              <a:latin typeface="Times New Roman" panose="02020603050405020304" pitchFamily="18" charset="0"/>
              <a:ea typeface="Times New Roman" panose="02020603050405020304" pitchFamily="18" charset="0"/>
            </a:endParaRPr>
          </a:p>
          <a:p>
            <a:pPr marL="0" indent="0">
              <a:buNone/>
            </a:pPr>
            <a:endParaRPr lang="en-US" sz="2400" b="1" kern="0" dirty="0">
              <a:effectLst/>
              <a:latin typeface="Times New Roman" panose="02020603050405020304" pitchFamily="18" charset="0"/>
              <a:ea typeface="Times New Roman" panose="02020603050405020304" pitchFamily="18" charset="0"/>
            </a:endParaRPr>
          </a:p>
          <a:p>
            <a:pPr marL="0" indent="0">
              <a:buNone/>
            </a:pPr>
            <a:endParaRPr lang="en-US" sz="2400" b="1" dirty="0">
              <a:latin typeface="Times New Roman" panose="02020603050405020304" pitchFamily="18" charset="0"/>
              <a:ea typeface="Times New Roman" panose="02020603050405020304" pitchFamily="18" charset="0"/>
            </a:endParaRPr>
          </a:p>
          <a:p>
            <a:pPr marL="0" indent="0">
              <a:buNone/>
            </a:pPr>
            <a:r>
              <a:rPr lang="en-US" sz="2400" b="1" kern="0" dirty="0">
                <a:effectLst/>
                <a:latin typeface="Times New Roman" panose="02020603050405020304" pitchFamily="18" charset="0"/>
                <a:ea typeface="Times New Roman" panose="02020603050405020304" pitchFamily="18" charset="0"/>
              </a:rPr>
              <a:t>System Architecture </a:t>
            </a:r>
            <a:r>
              <a:rPr lang="en-US" sz="2100" b="1" kern="0" dirty="0">
                <a:effectLst/>
                <a:latin typeface="Times New Roman" panose="02020603050405020304" pitchFamily="18" charset="0"/>
                <a:ea typeface="Times New Roman" panose="02020603050405020304" pitchFamily="18" charset="0"/>
              </a:rPr>
              <a:t>:</a:t>
            </a:r>
          </a:p>
          <a:p>
            <a:r>
              <a:rPr lang="en-US" sz="2100" kern="0" dirty="0">
                <a:effectLst/>
                <a:latin typeface="Times New Roman" panose="02020603050405020304" pitchFamily="18" charset="0"/>
                <a:ea typeface="Times New Roman" panose="02020603050405020304" pitchFamily="18" charset="0"/>
                <a:cs typeface="Times New Roman" panose="02020603050405020304" pitchFamily="18" charset="0"/>
              </a:rPr>
              <a:t>This project follows to monolithic architecture. An application is formed as a single, autonomous unit under a monolithic architectural. A monolithic architecture would mean that frontend and backend of the program are created and implemented as a single entity.</a:t>
            </a:r>
          </a:p>
          <a:p>
            <a:r>
              <a:rPr lang="en-US" sz="2100" b="1" kern="0" dirty="0">
                <a:effectLst/>
                <a:latin typeface="Times New Roman" panose="02020603050405020304" pitchFamily="18" charset="0"/>
                <a:ea typeface="Times New Roman" panose="02020603050405020304" pitchFamily="18" charset="0"/>
              </a:rPr>
              <a:t>Software Development Method : </a:t>
            </a:r>
            <a:r>
              <a:rPr lang="en-US" sz="2100" kern="0" dirty="0">
                <a:effectLst/>
                <a:latin typeface="Times New Roman" panose="02020603050405020304" pitchFamily="18" charset="0"/>
                <a:ea typeface="Times New Roman" panose="02020603050405020304" pitchFamily="18" charset="0"/>
              </a:rPr>
              <a:t>Scrum</a:t>
            </a:r>
          </a:p>
          <a:p>
            <a:pPr marL="0" indent="0">
              <a:buNone/>
            </a:pPr>
            <a:endParaRPr lang="en-US" sz="21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dirty="0"/>
          </a:p>
        </p:txBody>
      </p:sp>
      <p:sp>
        <p:nvSpPr>
          <p:cNvPr id="198"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199" name="Slide Number Placeholder 5"/>
          <p:cNvSpPr txBox="1">
            <a:spLocks noGrp="1"/>
          </p:cNvSpPr>
          <p:nvPr>
            <p:ph type="sldNum" sz="quarter" idx="4294967295"/>
          </p:nvPr>
        </p:nvSpPr>
        <p:spPr>
          <a:xfrm>
            <a:off x="10321793" y="6414761"/>
            <a:ext cx="181381"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8</a:t>
            </a:fld>
            <a:endParaRPr/>
          </a:p>
        </p:txBody>
      </p:sp>
      <p:pic>
        <p:nvPicPr>
          <p:cNvPr id="4" name="Picture 3" descr="Breaking Down the Battle of the Architectures: Monolithic vs. Microservices">
            <a:extLst>
              <a:ext uri="{FF2B5EF4-FFF2-40B4-BE49-F238E27FC236}">
                <a16:creationId xmlns:a16="http://schemas.microsoft.com/office/drawing/2014/main" id="{958909B8-B3F2-46FA-6ADE-D37BCA828D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3823" y="1030494"/>
            <a:ext cx="2169241" cy="2676700"/>
          </a:xfrm>
          <a:prstGeom prst="rect">
            <a:avLst/>
          </a:prstGeom>
          <a:noFill/>
          <a:ln>
            <a:solidFill>
              <a:schemeClr val="tx1"/>
            </a:solid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xfrm>
            <a:off x="1688824" y="126586"/>
            <a:ext cx="8814352" cy="748060"/>
          </a:xfrm>
          <a:prstGeom prst="rect">
            <a:avLst/>
          </a:prstGeom>
        </p:spPr>
        <p:txBody>
          <a:bodyPr/>
          <a:lstStyle>
            <a:lvl1pPr defTabSz="905255">
              <a:defRPr sz="4356"/>
            </a:lvl1pPr>
          </a:lstStyle>
          <a:p>
            <a:r>
              <a:rPr lang="en-IN" dirty="0"/>
              <a:t>Class Diagram</a:t>
            </a:r>
            <a:endParaRPr dirty="0"/>
          </a:p>
        </p:txBody>
      </p:sp>
      <p:sp>
        <p:nvSpPr>
          <p:cNvPr id="203" name="Date Placeholder 3"/>
          <p:cNvSpPr txBox="1"/>
          <p:nvPr/>
        </p:nvSpPr>
        <p:spPr>
          <a:xfrm>
            <a:off x="1734543" y="6414762"/>
            <a:ext cx="1965962" cy="248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spAutoFit/>
          </a:bodyPr>
          <a:lstStyle>
            <a:lvl1pPr>
              <a:defRPr sz="1200">
                <a:solidFill>
                  <a:srgbClr val="888888"/>
                </a:solidFill>
              </a:defRPr>
            </a:lvl1pPr>
          </a:lstStyle>
          <a:p>
            <a:r>
              <a:t>26-02-23</a:t>
            </a:r>
          </a:p>
        </p:txBody>
      </p:sp>
      <p:sp>
        <p:nvSpPr>
          <p:cNvPr id="204" name="Slide Number Placeholder 5"/>
          <p:cNvSpPr txBox="1">
            <a:spLocks noGrp="1"/>
          </p:cNvSpPr>
          <p:nvPr>
            <p:ph type="sldNum" sz="quarter" idx="4294967295"/>
          </p:nvPr>
        </p:nvSpPr>
        <p:spPr>
          <a:xfrm>
            <a:off x="10244552" y="6414761"/>
            <a:ext cx="258622" cy="24830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888888"/>
                </a:solidFill>
                <a:latin typeface="+mj-lt"/>
                <a:ea typeface="+mj-ea"/>
                <a:cs typeface="+mj-cs"/>
                <a:sym typeface="Calibri"/>
              </a:defRPr>
            </a:lvl1pPr>
          </a:lstStyle>
          <a:p>
            <a:fld id="{86CB4B4D-7CA3-9044-876B-883B54F8677D}" type="slidenum">
              <a:t>9</a:t>
            </a:fld>
            <a:endParaRPr/>
          </a:p>
        </p:txBody>
      </p:sp>
      <p:pic>
        <p:nvPicPr>
          <p:cNvPr id="2" name="Picture 1">
            <a:extLst>
              <a:ext uri="{FF2B5EF4-FFF2-40B4-BE49-F238E27FC236}">
                <a16:creationId xmlns:a16="http://schemas.microsoft.com/office/drawing/2014/main" id="{948B5E31-A30D-1EC9-0037-80F6D3967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543" y="875255"/>
            <a:ext cx="8403478" cy="5201695"/>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1EE"/>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1EE"/>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1911</TotalTime>
  <Words>886</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Garamond</vt:lpstr>
      <vt:lpstr>Helvetica</vt:lpstr>
      <vt:lpstr>Helvetica Light</vt:lpstr>
      <vt:lpstr>Söhne</vt:lpstr>
      <vt:lpstr>Times New Roman</vt:lpstr>
      <vt:lpstr>Office Theme</vt:lpstr>
      <vt:lpstr>ENR497: B.Tech. Engg. Project  School of Engineering &amp; Applied Science  (Winter 2023)</vt:lpstr>
      <vt:lpstr>Developers’ Hub Job Recommendation System</vt:lpstr>
      <vt:lpstr>Outline of Presentation</vt:lpstr>
      <vt:lpstr>Motivation</vt:lpstr>
      <vt:lpstr>Literature survey(Requirements)</vt:lpstr>
      <vt:lpstr>Relevant Tools and Technologies</vt:lpstr>
      <vt:lpstr>Objectives of the project</vt:lpstr>
      <vt:lpstr>Methodology</vt:lpstr>
      <vt:lpstr>Class Diagram</vt:lpstr>
      <vt:lpstr>Your contributions in the project</vt:lpstr>
      <vt:lpstr>Learning outcomes for you</vt:lpstr>
      <vt:lpstr>Gantt chart – plan March and April 2023</vt:lpstr>
      <vt:lpstr>Project Outcomes</vt:lpstr>
      <vt:lpstr>Project Outcomes</vt:lpstr>
      <vt:lpstr>Project Outcomes</vt:lpstr>
      <vt:lpstr>Project Outcomes</vt:lpstr>
      <vt:lpstr>Project Outcomes</vt:lpstr>
      <vt:lpstr>Project Outcomes</vt:lpstr>
      <vt:lpstr>Project Outcomes</vt:lpstr>
      <vt:lpstr>Who will benefit from your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ENR497: B.Tech. Engg. Project  School of Engineering &amp; Applied Science  (Winter 2023)</dc:title>
  <dc:creator>Krunal Savaj</dc:creator>
  <cp:lastModifiedBy>Krunal Savaj</cp:lastModifiedBy>
  <cp:revision>2</cp:revision>
  <dcterms:modified xsi:type="dcterms:W3CDTF">2023-05-11T13:49:10Z</dcterms:modified>
</cp:coreProperties>
</file>