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0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4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0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9A6C0E-C425-4D60-A5E9-7BB52788314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6030-7BBE-4947-AFB3-F796022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1FEF-5D52-7EF0-1D3D-B9EC4439E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8106A-AC29-4FC1-1347-A2E4A0F5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Ссылки и паттерны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BB3-B3AE-8BF2-ADE0-D21B8A4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ссылки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4C152-4E1F-4E48-C129-A41D4FCC63B3}"/>
              </a:ext>
            </a:extLst>
          </p:cNvPr>
          <p:cNvSpPr txBox="1"/>
          <p:nvPr/>
        </p:nvSpPr>
        <p:spPr>
          <a:xfrm>
            <a:off x="413657" y="2967335"/>
            <a:ext cx="1136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https://github.com/skabrits/Ising?lang=en&amp;tab=readme-ov-file#description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50D0F9D-0CE6-BF00-C8FE-241D1CC9F6D8}"/>
              </a:ext>
            </a:extLst>
          </p:cNvPr>
          <p:cNvSpPr/>
          <p:nvPr/>
        </p:nvSpPr>
        <p:spPr>
          <a:xfrm rot="5400000">
            <a:off x="685800" y="3156857"/>
            <a:ext cx="283028" cy="827315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8D95D-857C-8D2E-8C50-EA8EA8B5F4AE}"/>
              </a:ext>
            </a:extLst>
          </p:cNvPr>
          <p:cNvSpPr txBox="1"/>
          <p:nvPr/>
        </p:nvSpPr>
        <p:spPr>
          <a:xfrm>
            <a:off x="239484" y="3804362"/>
            <a:ext cx="132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Протокол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DADE682-CA7D-2B6A-BE7C-2363EE15EECE}"/>
              </a:ext>
            </a:extLst>
          </p:cNvPr>
          <p:cNvSpPr/>
          <p:nvPr/>
        </p:nvSpPr>
        <p:spPr>
          <a:xfrm rot="5400000">
            <a:off x="2257157" y="2720973"/>
            <a:ext cx="283029" cy="1699084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52F0-6C9F-39B1-6B77-E9182CAD4EDA}"/>
              </a:ext>
            </a:extLst>
          </p:cNvPr>
          <p:cNvSpPr txBox="1"/>
          <p:nvPr/>
        </p:nvSpPr>
        <p:spPr>
          <a:xfrm>
            <a:off x="1927222" y="3804362"/>
            <a:ext cx="13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Домен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0027F05-8FFB-E492-871C-5E80B30248FE}"/>
              </a:ext>
            </a:extLst>
          </p:cNvPr>
          <p:cNvSpPr/>
          <p:nvPr/>
        </p:nvSpPr>
        <p:spPr>
          <a:xfrm rot="5400000">
            <a:off x="4210687" y="2635755"/>
            <a:ext cx="283029" cy="1869522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2E9D6-B0C3-DE0A-54EC-5AF27FB58494}"/>
              </a:ext>
            </a:extLst>
          </p:cNvPr>
          <p:cNvSpPr txBox="1"/>
          <p:nvPr/>
        </p:nvSpPr>
        <p:spPr>
          <a:xfrm>
            <a:off x="4027480" y="3804362"/>
            <a:ext cx="13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Путь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7670A53-B4E5-A171-A3A1-9EE31ECAF396}"/>
              </a:ext>
            </a:extLst>
          </p:cNvPr>
          <p:cNvSpPr/>
          <p:nvPr/>
        </p:nvSpPr>
        <p:spPr>
          <a:xfrm rot="5400000">
            <a:off x="7478431" y="1400980"/>
            <a:ext cx="283029" cy="4327515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0E4B60F-0B3E-C1E5-3D95-1E6DBABD9339}"/>
              </a:ext>
            </a:extLst>
          </p:cNvPr>
          <p:cNvSpPr/>
          <p:nvPr/>
        </p:nvSpPr>
        <p:spPr>
          <a:xfrm rot="5400000">
            <a:off x="10677378" y="2717697"/>
            <a:ext cx="283029" cy="1694083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2442D-6678-6C68-26B4-ACB2B11AE6B1}"/>
              </a:ext>
            </a:extLst>
          </p:cNvPr>
          <p:cNvSpPr txBox="1"/>
          <p:nvPr/>
        </p:nvSpPr>
        <p:spPr>
          <a:xfrm>
            <a:off x="6418088" y="3804362"/>
            <a:ext cx="254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</a:t>
            </a:r>
            <a:r>
              <a:rPr lang="ru-RU" dirty="0"/>
              <a:t>параметры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A3266-C472-2513-0E57-841B88D71984}"/>
              </a:ext>
            </a:extLst>
          </p:cNvPr>
          <p:cNvSpPr txBox="1"/>
          <p:nvPr/>
        </p:nvSpPr>
        <p:spPr>
          <a:xfrm>
            <a:off x="10409457" y="3804362"/>
            <a:ext cx="98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Якорь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BB3-B3AE-8BF2-ADE0-D21B8A4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84AE68-5115-B169-E2C9-0C14850F8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98" y="452718"/>
            <a:ext cx="5170604" cy="61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BB3-B3AE-8BF2-ADE0-D21B8A4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8C8C7-3F13-8BF5-C52C-FDBDF2C5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3" y="1637626"/>
            <a:ext cx="9325074" cy="39038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902C5-A04D-2DC8-3E81-9F61398B5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56" y="3824606"/>
            <a:ext cx="4549113" cy="2360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05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BB3-B3AE-8BF2-ADE0-D21B8A4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ошибок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70A26-9BCA-A64C-F75E-2ADDCE6E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67" y="1590805"/>
            <a:ext cx="3774993" cy="4127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122874-A696-4882-A899-2EABD9B1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15880"/>
            <a:ext cx="6262120" cy="32771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775F3B-AAC7-6BDB-A7E6-F658537EB2B0}"/>
              </a:ext>
            </a:extLst>
          </p:cNvPr>
          <p:cNvSpPr txBox="1"/>
          <p:nvPr/>
        </p:nvSpPr>
        <p:spPr>
          <a:xfrm>
            <a:off x="7439301" y="5778853"/>
            <a:ext cx="4142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301 — Moved Permanently («</a:t>
            </a:r>
            <a:r>
              <a:rPr lang="uk-UA" sz="900" dirty="0" err="1"/>
              <a:t>перемещено</a:t>
            </a:r>
            <a:r>
              <a:rPr lang="uk-UA" sz="900" dirty="0"/>
              <a:t> </a:t>
            </a:r>
            <a:r>
              <a:rPr lang="uk-UA" sz="900" dirty="0" err="1"/>
              <a:t>навсегда</a:t>
            </a:r>
            <a:r>
              <a:rPr lang="uk-UA" sz="900" dirty="0"/>
              <a:t>»)</a:t>
            </a:r>
          </a:p>
          <a:p>
            <a:r>
              <a:rPr lang="uk-UA" sz="900" dirty="0"/>
              <a:t>305 — </a:t>
            </a:r>
            <a:r>
              <a:rPr lang="en-US" sz="900" dirty="0"/>
              <a:t>Use Proxy («</a:t>
            </a:r>
            <a:r>
              <a:rPr lang="uk-UA" sz="900" dirty="0" err="1"/>
              <a:t>использовать</a:t>
            </a:r>
            <a:r>
              <a:rPr lang="uk-UA" sz="900" dirty="0"/>
              <a:t> </a:t>
            </a:r>
            <a:r>
              <a:rPr lang="uk-UA" sz="900" dirty="0" err="1"/>
              <a:t>прокси</a:t>
            </a:r>
            <a:r>
              <a:rPr lang="uk-UA" sz="900" dirty="0"/>
              <a:t>»)</a:t>
            </a:r>
          </a:p>
          <a:p>
            <a:r>
              <a:rPr lang="uk-UA" sz="900" dirty="0"/>
              <a:t>307 — </a:t>
            </a:r>
            <a:r>
              <a:rPr lang="en-US" sz="900" dirty="0"/>
              <a:t>Temporary Redirect («</a:t>
            </a:r>
            <a:r>
              <a:rPr lang="uk-UA" sz="900" dirty="0" err="1"/>
              <a:t>временное</a:t>
            </a:r>
            <a:r>
              <a:rPr lang="uk-UA" sz="900" dirty="0"/>
              <a:t> </a:t>
            </a:r>
            <a:r>
              <a:rPr lang="uk-UA" sz="900" dirty="0" err="1"/>
              <a:t>перенаправление</a:t>
            </a:r>
            <a:r>
              <a:rPr lang="uk-UA" sz="900" dirty="0"/>
              <a:t>»)</a:t>
            </a:r>
            <a:endParaRPr lang="en-US" sz="900" dirty="0"/>
          </a:p>
          <a:p>
            <a:r>
              <a:rPr lang="uk-UA" sz="900" dirty="0"/>
              <a:t>408 — </a:t>
            </a:r>
            <a:r>
              <a:rPr lang="en-US" sz="900" dirty="0"/>
              <a:t>Request Timeout («</a:t>
            </a:r>
            <a:r>
              <a:rPr lang="uk-UA" sz="900" dirty="0" err="1"/>
              <a:t>истекло</a:t>
            </a:r>
            <a:r>
              <a:rPr lang="uk-UA" sz="900" dirty="0"/>
              <a:t> </a:t>
            </a:r>
            <a:r>
              <a:rPr lang="uk-UA" sz="900" dirty="0" err="1"/>
              <a:t>время</a:t>
            </a:r>
            <a:r>
              <a:rPr lang="uk-UA" sz="900" dirty="0"/>
              <a:t> </a:t>
            </a:r>
            <a:r>
              <a:rPr lang="uk-UA" sz="900" dirty="0" err="1"/>
              <a:t>ожидания</a:t>
            </a:r>
            <a:r>
              <a:rPr lang="uk-UA" sz="900" dirty="0"/>
              <a:t>»)</a:t>
            </a:r>
          </a:p>
          <a:p>
            <a:r>
              <a:rPr lang="uk-UA" sz="900" dirty="0"/>
              <a:t>413 — </a:t>
            </a:r>
            <a:r>
              <a:rPr lang="en-US" sz="900" dirty="0"/>
              <a:t>Request Entity Too Large («</a:t>
            </a:r>
            <a:r>
              <a:rPr lang="uk-UA" sz="900" dirty="0" err="1"/>
              <a:t>размер</a:t>
            </a:r>
            <a:r>
              <a:rPr lang="uk-UA" sz="900" dirty="0"/>
              <a:t> </a:t>
            </a:r>
            <a:r>
              <a:rPr lang="uk-UA" sz="900" dirty="0" err="1"/>
              <a:t>запроса</a:t>
            </a:r>
            <a:r>
              <a:rPr lang="uk-UA" sz="900" dirty="0"/>
              <a:t> </a:t>
            </a:r>
            <a:r>
              <a:rPr lang="uk-UA" sz="900" dirty="0" err="1"/>
              <a:t>слишком</a:t>
            </a:r>
            <a:r>
              <a:rPr lang="uk-UA" sz="900" dirty="0"/>
              <a:t> </a:t>
            </a:r>
            <a:r>
              <a:rPr lang="uk-UA" sz="900" dirty="0" err="1"/>
              <a:t>велик</a:t>
            </a:r>
            <a:r>
              <a:rPr lang="uk-UA" sz="900" dirty="0"/>
              <a:t>»)</a:t>
            </a:r>
          </a:p>
          <a:p>
            <a:r>
              <a:rPr lang="uk-UA" sz="900" dirty="0"/>
              <a:t>417 — </a:t>
            </a:r>
            <a:r>
              <a:rPr lang="en-US" sz="900" dirty="0"/>
              <a:t>Expectation Failed («</a:t>
            </a:r>
            <a:r>
              <a:rPr lang="uk-UA" sz="900" dirty="0" err="1"/>
              <a:t>ожидания</a:t>
            </a:r>
            <a:r>
              <a:rPr lang="uk-UA" sz="900" dirty="0"/>
              <a:t> не оправдались)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5C240E-153B-1C30-E853-CC837D4A19C9}"/>
              </a:ext>
            </a:extLst>
          </p:cNvPr>
          <p:cNvSpPr txBox="1"/>
          <p:nvPr/>
        </p:nvSpPr>
        <p:spPr>
          <a:xfrm>
            <a:off x="81053" y="6405282"/>
            <a:ext cx="66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298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BB3-B3AE-8BF2-ADE0-D21B8A4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961833-ED4E-0BAB-C97C-7BFDFB93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91" y="1498556"/>
            <a:ext cx="7001343" cy="49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F26931-C12B-03BD-B084-EDAF6EC0C04A}"/>
              </a:ext>
            </a:extLst>
          </p:cNvPr>
          <p:cNvSpPr/>
          <p:nvPr/>
        </p:nvSpPr>
        <p:spPr>
          <a:xfrm>
            <a:off x="2048097" y="1277338"/>
            <a:ext cx="8155495" cy="5200954"/>
          </a:xfrm>
          <a:prstGeom prst="roundRect">
            <a:avLst>
              <a:gd name="adj" fmla="val 198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A18ABF-A101-6ECE-249C-A6E74C62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856" y="1415603"/>
            <a:ext cx="7849978" cy="4924425"/>
          </a:xfrm>
          <a:prstGeom prst="rect">
            <a:avLst/>
          </a:prstGeom>
          <a:solidFill>
            <a:srgbClr val="0809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POST /users // GOOD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POST</a:t>
            </a:r>
            <a:r>
              <a:rPr lang="ru-RU" altLang="en-US" sz="1600" dirty="0">
                <a:solidFill>
                  <a:srgbClr val="F8F8F2"/>
                </a:solidFill>
                <a:latin typeface="var(--ff-monospace)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/create-user // BAD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sz="1600" dirty="0">
              <a:solidFill>
                <a:srgbClr val="F8F8F2"/>
              </a:solidFill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PATCH /users/status // GOOD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PATCH /users/set-status // BAD do not use verbs in paths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PUT /users/status // BAD use proper HTTP 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sz="1600" dirty="0">
              <a:solidFill>
                <a:srgbClr val="F8F8F2"/>
              </a:solidFill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sz="1600" dirty="0">
              <a:solidFill>
                <a:srgbClr val="F8F8F2"/>
              </a:solidFill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GET /users // Get list of users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GET /users/${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} // Get single user details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POST /users // Create a new user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PUT /users/${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} // Update user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DELETE /users/${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} // Delete user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PATCH /users/access // Partly update user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GET /users/${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}/photos // Get sub-entity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POST /users/${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}/photos // Create sub-entity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var(--ff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DELETE /users/${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}/photos/${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photoID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} // Delete sub-entity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F8BB3-B3AE-8BF2-ADE0-D21B8A4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ссылок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1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241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var(--ff-monospace)</vt:lpstr>
      <vt:lpstr>Wingdings 3</vt:lpstr>
      <vt:lpstr>Ion</vt:lpstr>
      <vt:lpstr>REST API</vt:lpstr>
      <vt:lpstr>Структура ссылки</vt:lpstr>
      <vt:lpstr>Методы</vt:lpstr>
      <vt:lpstr>Заголовки</vt:lpstr>
      <vt:lpstr>Коды ошибок</vt:lpstr>
      <vt:lpstr>REST API</vt:lpstr>
      <vt:lpstr>Паттерны ссылок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Seva Kabrits</dc:creator>
  <cp:lastModifiedBy>Seva Kabrits</cp:lastModifiedBy>
  <cp:revision>11</cp:revision>
  <dcterms:created xsi:type="dcterms:W3CDTF">2024-07-23T03:58:51Z</dcterms:created>
  <dcterms:modified xsi:type="dcterms:W3CDTF">2024-07-23T05:12:35Z</dcterms:modified>
</cp:coreProperties>
</file>