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7" r:id="rId12"/>
    <p:sldId id="274" r:id="rId13"/>
    <p:sldId id="275" r:id="rId14"/>
    <p:sldId id="27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73" d="100"/>
          <a:sy n="73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19:47:57.31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19:48:03.95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91,'381'0,"-355"-1,0-2,0-1,-1-2,19-5,18-5,2 2,-23 4,0 2,1 1,0 2,16 2,29 2,-3 0,36 5,0 22,-43-11,-54-10,-1 0,1-2,4 0,9 1,0 2,-1 1,18 6,-18-4,0-1,1-2,19 1,334-5,-193-4,-81 2,-89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19:48:07.89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5,'114'-2,"-25"0,60 7,-78 8,-53-8,0-1,1-1,2-1,75 1,15-6,-24 0,57 8,-58 11,-60-10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19:48:10.77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639 169,'-4'0,"0"0,0-1,0 1,0-1,0 0,0 0,0-1,1 1,-1-1,0 1,1-1,-1 0,1 0,0-1,-6-4,1-1,-1 0,2 0,-2-2,4 3,-1 0,0 0,-1 1,0 0,0 0,0 1,-3-2,-14-5,0 0,0 2,-8-2,23 9,0 1,0 0,-1 0,1 1,0 0,-1 0,1 1,-1 1,1-1,-9 3,-28 5,-1-2,0-2,0-2,-11-3,33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filtered </a:t>
            </a:r>
            <a:r>
              <a:rPr lang="en-US" dirty="0" err="1"/>
              <a:t>dataframes</a:t>
            </a:r>
            <a:r>
              <a:rPr lang="en-US" dirty="0"/>
              <a:t> and then renames headers. Also, removed duplicates and reset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eval() method returns the result evaluated from the expression. So in this case, eval is converting the values in the list I am trying to break down into strings as it reads through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2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relational database -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4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1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9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www.food.com/recipe/ciabatta-a-old-italian-bread-5103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uyangli94/food-com-recipes-and-user-interac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Etl</a:t>
            </a:r>
            <a:r>
              <a:rPr lang="en-US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Food.com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Kristen </a:t>
            </a:r>
            <a:r>
              <a:rPr lang="en-US" dirty="0" err="1"/>
              <a:t>sommer</a:t>
            </a:r>
            <a:r>
              <a:rPr lang="en-US" dirty="0"/>
              <a:t> – Data Boot camp 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8211" y="4768183"/>
            <a:ext cx="840152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2F83421-27F5-45DC-A0C2-B4B3592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DB49C2-0C87-4F86-979D-8CEF20E486AA}"/>
              </a:ext>
            </a:extLst>
          </p:cNvPr>
          <p:cNvSpPr txBox="1">
            <a:spLocks/>
          </p:cNvSpPr>
          <p:nvPr/>
        </p:nvSpPr>
        <p:spPr>
          <a:xfrm>
            <a:off x="1353167" y="266699"/>
            <a:ext cx="4088524" cy="1784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Creating some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2CE1C-062D-4085-8BD9-2BD56EDC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05" y="717330"/>
            <a:ext cx="4975828" cy="4817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1AA83-8D4A-47D9-88FB-2F42774D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7" y="1867983"/>
            <a:ext cx="4620016" cy="40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2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B6E6C5-EE66-45BC-81C5-144A65B80B93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Queries,</a:t>
            </a:r>
          </a:p>
          <a:p>
            <a:r>
              <a:rPr lang="en-US" dirty="0"/>
              <a:t>Queries,</a:t>
            </a:r>
          </a:p>
          <a:p>
            <a:r>
              <a:rPr lang="en-US" dirty="0"/>
              <a:t>Queries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8C1C1-98E7-4DC0-B3F5-A27992DE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72" y="1366345"/>
            <a:ext cx="5197787" cy="26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7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5AFD9-F9B8-43D9-85B3-8F9FDA43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" y="2026792"/>
            <a:ext cx="4404329" cy="221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3C51B3-EAEF-4CBD-B5B8-208002F7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24" y="1493856"/>
            <a:ext cx="6988066" cy="3668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2454F-7F24-4576-8AD4-BAE89C9FF4B6}"/>
              </a:ext>
            </a:extLst>
          </p:cNvPr>
          <p:cNvSpPr txBox="1"/>
          <p:nvPr/>
        </p:nvSpPr>
        <p:spPr>
          <a:xfrm>
            <a:off x="3100552" y="472966"/>
            <a:ext cx="599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were the first recipes ever posted to Food.com?</a:t>
            </a:r>
          </a:p>
        </p:txBody>
      </p:sp>
    </p:spTree>
    <p:extLst>
      <p:ext uri="{BB962C8B-B14F-4D97-AF65-F5344CB8AC3E}">
        <p14:creationId xmlns:p14="http://schemas.microsoft.com/office/powerpoint/2010/main" val="275489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5D167-84CB-45D0-9289-B2A623E5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0" y="1347131"/>
            <a:ext cx="3886200" cy="43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A757F-4A81-4D43-8B52-A8B54FB2A7C9}"/>
              </a:ext>
            </a:extLst>
          </p:cNvPr>
          <p:cNvSpPr txBox="1"/>
          <p:nvPr/>
        </p:nvSpPr>
        <p:spPr>
          <a:xfrm>
            <a:off x="3678621" y="441435"/>
            <a:ext cx="483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recipes have the most and least steps?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177D5-E78C-4965-B983-DBC6810F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51" y="925595"/>
            <a:ext cx="6862926" cy="2503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12F3F-28F0-460C-B78D-B253D6DF8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50" y="3731172"/>
            <a:ext cx="6859927" cy="28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6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0F726-A8DF-4419-949B-0D794CA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4" y="2036872"/>
            <a:ext cx="4549438" cy="2784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05FD7-3D21-43CE-907E-8246632AA51A}"/>
              </a:ext>
            </a:extLst>
          </p:cNvPr>
          <p:cNvSpPr txBox="1"/>
          <p:nvPr/>
        </p:nvSpPr>
        <p:spPr>
          <a:xfrm>
            <a:off x="3100552" y="441435"/>
            <a:ext cx="599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are the most and least common ingredients used?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0C48-BB9D-4DB9-A0BB-C741FA5F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41" y="1519237"/>
            <a:ext cx="2932387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09D87-68D5-473B-AC50-3A781538D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72" y="1500187"/>
            <a:ext cx="3674023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8215A-81D8-4E92-87BC-7635267161D9}"/>
              </a:ext>
            </a:extLst>
          </p:cNvPr>
          <p:cNvSpPr txBox="1"/>
          <p:nvPr/>
        </p:nvSpPr>
        <p:spPr>
          <a:xfrm>
            <a:off x="3457903" y="430925"/>
            <a:ext cx="527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most and least common tags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73B01-8C9B-4B9C-983D-43BC23A8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4" y="1981200"/>
            <a:ext cx="4048125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513EF-FDBA-41AA-90FC-299CFAB8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63" y="1514475"/>
            <a:ext cx="2790825" cy="382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AC0AC-C0AB-4909-ADB0-845CBBBAB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96" y="1514475"/>
            <a:ext cx="2981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1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C33AEC-5D3F-42F0-9C92-A34BA5B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32246"/>
            <a:ext cx="9291215" cy="1049235"/>
          </a:xfrm>
        </p:spPr>
        <p:txBody>
          <a:bodyPr/>
          <a:lstStyle/>
          <a:p>
            <a:r>
              <a:rPr lang="en-US"/>
              <a:t>Thanks!</a:t>
            </a:r>
            <a:endParaRPr lang="en-US" dirty="0"/>
          </a:p>
        </p:txBody>
      </p:sp>
      <p:pic>
        <p:nvPicPr>
          <p:cNvPr id="1030" name="Picture 6">
            <a:hlinkClick r:id="rId2"/>
            <a:extLst>
              <a:ext uri="{FF2B5EF4-FFF2-40B4-BE49-F238E27FC236}">
                <a16:creationId xmlns:a16="http://schemas.microsoft.com/office/drawing/2014/main" id="{A0FC2F51-067D-4971-A881-6DD2261D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58" y="1394920"/>
            <a:ext cx="7232283" cy="406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5" y="420414"/>
            <a:ext cx="4726007" cy="4677103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 extractions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BE29B-A3B1-4C11-B3CD-2684D68C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972" y="1645839"/>
            <a:ext cx="4822825" cy="9871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D922EA-8B54-4382-887C-9B204C7CD19E}"/>
              </a:ext>
            </a:extLst>
          </p:cNvPr>
          <p:cNvSpPr/>
          <p:nvPr/>
        </p:nvSpPr>
        <p:spPr>
          <a:xfrm>
            <a:off x="1765738" y="3232065"/>
            <a:ext cx="3184634" cy="16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0000"/>
              </a:lnSpc>
              <a:spcBef>
                <a:spcPts val="1000"/>
              </a:spcBef>
              <a:buClr>
                <a:srgbClr val="99CB38"/>
              </a:buClr>
              <a:buSzPct val="100000"/>
            </a:pPr>
            <a:r>
              <a:rPr lang="en-US" sz="2000" dirty="0">
                <a:solidFill>
                  <a:prstClr val="white"/>
                </a:solidFill>
                <a:hlinkClick r:id="rId3"/>
              </a:rPr>
              <a:t>Kaggle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110000"/>
              </a:lnSpc>
              <a:spcBef>
                <a:spcPts val="1000"/>
              </a:spcBef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white"/>
                </a:solidFill>
              </a:rPr>
              <a:t>CSV files used: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prstClr val="white"/>
                </a:solidFill>
              </a:rPr>
              <a:t>RAW_interactions</a:t>
            </a:r>
            <a:endParaRPr lang="en-US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prstClr val="white"/>
                </a:solidFill>
              </a:rPr>
              <a:t>RAW_recipes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A9C5BF-1CE2-46BA-ABD1-81E977E7D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898" y="3524250"/>
            <a:ext cx="4752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48" y="717330"/>
            <a:ext cx="4088524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Transformations</a:t>
            </a:r>
            <a:br>
              <a:rPr lang="en-US" dirty="0"/>
            </a:br>
            <a:r>
              <a:rPr lang="en-US" sz="2800" dirty="0"/>
              <a:t>interactions</a:t>
            </a:r>
            <a:br>
              <a:rPr lang="en-US" sz="2800" dirty="0"/>
            </a:br>
            <a:r>
              <a:rPr lang="en-US" sz="2800" dirty="0"/>
              <a:t>recipes</a:t>
            </a:r>
            <a:br>
              <a:rPr lang="en-US" sz="2800" dirty="0"/>
            </a:br>
            <a:r>
              <a:rPr lang="en-US" sz="2800" dirty="0"/>
              <a:t>recipe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E1E36-DA50-47CB-9C40-99E9FFCF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52" y="1248762"/>
            <a:ext cx="7209695" cy="41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118DA4-FF9C-4B1C-8AC2-23876C5833FD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Transformations</a:t>
            </a:r>
          </a:p>
          <a:p>
            <a:endParaRPr lang="en-US" dirty="0"/>
          </a:p>
          <a:p>
            <a:r>
              <a:rPr lang="en-US" dirty="0"/>
              <a:t>Lists of lists…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D111A-A0CE-4FB8-9B9B-C982747C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41" y="3129576"/>
            <a:ext cx="8755118" cy="19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A18F54-633E-4A0E-A875-E69821A026F9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Transformations</a:t>
            </a:r>
          </a:p>
          <a:p>
            <a:br>
              <a:rPr lang="en-US" dirty="0"/>
            </a:br>
            <a:r>
              <a:rPr lang="en-US" sz="2800" dirty="0"/>
              <a:t>Thanks to the help of the great minds in our classroom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F1EE0-9C17-42CD-AF94-DC4C6479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65" y="656895"/>
            <a:ext cx="48863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7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776EDB-92A7-4775-94BD-1C913B18D3AC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Transformation success!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46C0F-BDD3-4311-869C-D0A67274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57" y="1237395"/>
            <a:ext cx="2419350" cy="162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221991-251B-43B2-87B2-E17B0F93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92" y="3090534"/>
            <a:ext cx="2533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CE23DF7-B35C-44BA-84C4-6F25C7635C83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Transformation</a:t>
            </a:r>
          </a:p>
          <a:p>
            <a:r>
              <a:rPr lang="en-US" dirty="0"/>
              <a:t>Continued…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A41A5-C6E1-4B61-978C-09B65511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11" y="286283"/>
            <a:ext cx="4810513" cy="62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16AFCDE-1BAD-4122-933C-3E4D11300F95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the database!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59989-75B1-4BD6-8702-A038E693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95" y="259075"/>
            <a:ext cx="4967478" cy="63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5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ACF2A6-9490-44EA-A0AB-7B2379C5C8EB}"/>
              </a:ext>
            </a:extLst>
          </p:cNvPr>
          <p:cNvSpPr txBox="1">
            <a:spLocks/>
          </p:cNvSpPr>
          <p:nvPr/>
        </p:nvSpPr>
        <p:spPr>
          <a:xfrm>
            <a:off x="252248" y="717330"/>
            <a:ext cx="4088524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the database!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EE7DB-C1FC-41C4-9922-C5BC20CD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26" y="960121"/>
            <a:ext cx="6715125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ECF45-71A1-4243-8ECD-280066E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67" y="3829049"/>
            <a:ext cx="8256769" cy="1125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890872-6339-4A4A-A925-6765527B17E5}"/>
                  </a:ext>
                </a:extLst>
              </p14:cNvPr>
              <p14:cNvContentPartPr/>
              <p14:nvPr/>
            </p14:nvContentPartPr>
            <p14:xfrm>
              <a:off x="7608819" y="111357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890872-6339-4A4A-A925-6765527B1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3179" y="104193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E02122-5F10-4C6B-B4AA-404449C943A3}"/>
                  </a:ext>
                </a:extLst>
              </p14:cNvPr>
              <p14:cNvContentPartPr/>
              <p14:nvPr/>
            </p14:nvContentPartPr>
            <p14:xfrm>
              <a:off x="7535379" y="1091255"/>
              <a:ext cx="903240" cy="4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E02122-5F10-4C6B-B4AA-404449C943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9739" y="1019615"/>
                <a:ext cx="974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8199E27-7569-416B-957F-1A1A2EBCDA99}"/>
                  </a:ext>
                </a:extLst>
              </p14:cNvPr>
              <p14:cNvContentPartPr/>
              <p14:nvPr/>
            </p14:nvContentPartPr>
            <p14:xfrm>
              <a:off x="7682619" y="1133375"/>
              <a:ext cx="377640" cy="2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8199E27-7569-416B-957F-1A1A2EBCD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6619" y="1061735"/>
                <a:ext cx="449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3CF3CE-308B-49AF-A53A-0EFCA31A5439}"/>
                  </a:ext>
                </a:extLst>
              </p14:cNvPr>
              <p14:cNvContentPartPr/>
              <p14:nvPr/>
            </p14:nvContentPartPr>
            <p14:xfrm>
              <a:off x="8020299" y="1074335"/>
              <a:ext cx="230040" cy="61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3CF3CE-308B-49AF-A53A-0EFCA31A54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4659" y="1002335"/>
                <a:ext cx="301680" cy="2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880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188</Words>
  <Application>Microsoft Office PowerPoint</Application>
  <PresentationFormat>Widescreen</PresentationFormat>
  <Paragraphs>37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Rockwell</vt:lpstr>
      <vt:lpstr>Wingdings</vt:lpstr>
      <vt:lpstr>Gallery</vt:lpstr>
      <vt:lpstr>Etl project  Food.com Analysis</vt:lpstr>
      <vt:lpstr>Data source extractions  </vt:lpstr>
      <vt:lpstr>Transformations interactions recipes recipe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Kristen Whittlesey</dc:creator>
  <cp:lastModifiedBy>Kristen Whittlesey</cp:lastModifiedBy>
  <cp:revision>44</cp:revision>
  <dcterms:created xsi:type="dcterms:W3CDTF">2019-11-11T22:07:05Z</dcterms:created>
  <dcterms:modified xsi:type="dcterms:W3CDTF">2019-11-12T20:43:16Z</dcterms:modified>
</cp:coreProperties>
</file>