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59" r:id="rId7"/>
    <p:sldId id="260" r:id="rId8"/>
    <p:sldId id="263"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65" d="100"/>
          <a:sy n="65" d="100"/>
        </p:scale>
        <p:origin x="78" y="6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0DFBA-C421-43F9-8193-F163FFFF700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207D74E-8AC8-42EF-97A1-BD2829E5FB27}">
      <dgm:prSet phldrT="[Text]"/>
      <dgm:spPr/>
      <dgm:t>
        <a:bodyPr/>
        <a:lstStyle/>
        <a:p>
          <a:pPr>
            <a:lnSpc>
              <a:spcPct val="100000"/>
            </a:lnSpc>
          </a:pPr>
          <a:r>
            <a:rPr lang="en-US" b="0" i="0" u="none"/>
            <a:t>Define the goal</a:t>
          </a:r>
          <a:endParaRPr lang="en-US" u="none"/>
        </a:p>
      </dgm:t>
    </dgm:pt>
    <dgm:pt modelId="{F257744E-FC42-4451-9991-E73EB4348F26}" type="parTrans" cxnId="{1E6CB00A-67E3-418C-926B-E4E409B7366D}">
      <dgm:prSet/>
      <dgm:spPr/>
      <dgm:t>
        <a:bodyPr/>
        <a:lstStyle/>
        <a:p>
          <a:endParaRPr lang="en-US"/>
        </a:p>
      </dgm:t>
    </dgm:pt>
    <dgm:pt modelId="{512F8E8A-184C-436B-B601-24CCD00CD13E}" type="sibTrans" cxnId="{1E6CB00A-67E3-418C-926B-E4E409B7366D}">
      <dgm:prSet/>
      <dgm:spPr/>
      <dgm:t>
        <a:bodyPr/>
        <a:lstStyle/>
        <a:p>
          <a:endParaRPr lang="en-US"/>
        </a:p>
      </dgm:t>
    </dgm:pt>
    <dgm:pt modelId="{5F3DC435-C368-4E43-BFC4-A1706FB08A88}">
      <dgm:prSet phldrT="[Text]"/>
      <dgm:spPr/>
      <dgm:t>
        <a:bodyPr/>
        <a:lstStyle/>
        <a:p>
          <a:pPr>
            <a:lnSpc>
              <a:spcPct val="100000"/>
            </a:lnSpc>
          </a:pPr>
          <a:r>
            <a:rPr lang="en-US" b="0" i="0" u="none"/>
            <a:t>Collect and manage data</a:t>
          </a:r>
          <a:endParaRPr lang="en-US" u="none"/>
        </a:p>
      </dgm:t>
    </dgm:pt>
    <dgm:pt modelId="{3D764528-617B-495F-AA29-1DB73AA5234E}" type="parTrans" cxnId="{72783B74-FCCA-4DAF-9F82-962478860193}">
      <dgm:prSet/>
      <dgm:spPr/>
      <dgm:t>
        <a:bodyPr/>
        <a:lstStyle/>
        <a:p>
          <a:endParaRPr lang="en-US"/>
        </a:p>
      </dgm:t>
    </dgm:pt>
    <dgm:pt modelId="{E6386CC7-F520-402B-8C65-8AC0B9D1A5F6}" type="sibTrans" cxnId="{72783B74-FCCA-4DAF-9F82-962478860193}">
      <dgm:prSet/>
      <dgm:spPr/>
      <dgm:t>
        <a:bodyPr/>
        <a:lstStyle/>
        <a:p>
          <a:endParaRPr lang="en-US"/>
        </a:p>
      </dgm:t>
    </dgm:pt>
    <dgm:pt modelId="{00DAF85F-4A07-455C-92B4-DBDA486F73B7}">
      <dgm:prSet phldrT="[Text]"/>
      <dgm:spPr/>
      <dgm:t>
        <a:bodyPr/>
        <a:lstStyle/>
        <a:p>
          <a:pPr>
            <a:lnSpc>
              <a:spcPct val="100000"/>
            </a:lnSpc>
          </a:pPr>
          <a:r>
            <a:rPr lang="en-US" b="0" i="0" u="none"/>
            <a:t>Build the model</a:t>
          </a:r>
          <a:endParaRPr lang="en-US" u="none"/>
        </a:p>
      </dgm:t>
    </dgm:pt>
    <dgm:pt modelId="{FC24DAD8-2AE0-4F68-A1AB-BBF20C974BE0}" type="parTrans" cxnId="{EA58195E-E926-43A6-8E90-E2418A08D1D1}">
      <dgm:prSet/>
      <dgm:spPr/>
      <dgm:t>
        <a:bodyPr/>
        <a:lstStyle/>
        <a:p>
          <a:endParaRPr lang="en-US"/>
        </a:p>
      </dgm:t>
    </dgm:pt>
    <dgm:pt modelId="{42D3D6B0-0A4A-450F-8392-072302422765}" type="sibTrans" cxnId="{EA58195E-E926-43A6-8E90-E2418A08D1D1}">
      <dgm:prSet/>
      <dgm:spPr/>
      <dgm:t>
        <a:bodyPr/>
        <a:lstStyle/>
        <a:p>
          <a:endParaRPr lang="en-US"/>
        </a:p>
      </dgm:t>
    </dgm:pt>
    <dgm:pt modelId="{BD7431C9-D7EB-4D38-BCE1-E9FDDE0941C2}">
      <dgm:prSet phldrT="[Text]"/>
      <dgm:spPr/>
      <dgm:t>
        <a:bodyPr/>
        <a:lstStyle/>
        <a:p>
          <a:pPr>
            <a:lnSpc>
              <a:spcPct val="100000"/>
            </a:lnSpc>
          </a:pPr>
          <a:r>
            <a:rPr lang="en-US" b="0" i="0" u="none"/>
            <a:t>Evaluate and critique the model</a:t>
          </a:r>
          <a:endParaRPr lang="en-US" u="none"/>
        </a:p>
      </dgm:t>
    </dgm:pt>
    <dgm:pt modelId="{32201B4B-DAAF-44AE-B655-572CD4321183}" type="parTrans" cxnId="{6E8DFC92-75FF-4B25-A73B-2738D86DA26D}">
      <dgm:prSet/>
      <dgm:spPr/>
      <dgm:t>
        <a:bodyPr/>
        <a:lstStyle/>
        <a:p>
          <a:endParaRPr lang="en-US"/>
        </a:p>
      </dgm:t>
    </dgm:pt>
    <dgm:pt modelId="{EF94F060-87A2-4BE4-99C0-28BD4A6E7479}" type="sibTrans" cxnId="{6E8DFC92-75FF-4B25-A73B-2738D86DA26D}">
      <dgm:prSet/>
      <dgm:spPr/>
      <dgm:t>
        <a:bodyPr/>
        <a:lstStyle/>
        <a:p>
          <a:endParaRPr lang="en-US"/>
        </a:p>
      </dgm:t>
    </dgm:pt>
    <dgm:pt modelId="{E1B3F953-6145-4F93-9AE2-F0E539129639}">
      <dgm:prSet phldrT="[Text]"/>
      <dgm:spPr/>
      <dgm:t>
        <a:bodyPr/>
        <a:lstStyle/>
        <a:p>
          <a:pPr>
            <a:lnSpc>
              <a:spcPct val="100000"/>
            </a:lnSpc>
          </a:pPr>
          <a:r>
            <a:rPr lang="en-US" b="0" i="0" u="none"/>
            <a:t>Present results and document</a:t>
          </a:r>
          <a:endParaRPr lang="en-US" u="none"/>
        </a:p>
      </dgm:t>
    </dgm:pt>
    <dgm:pt modelId="{4EF6B2BB-3915-4E95-93A6-184F0005C902}" type="parTrans" cxnId="{BBCA12CE-F0AB-4FD4-89B6-0625E47B580C}">
      <dgm:prSet/>
      <dgm:spPr/>
      <dgm:t>
        <a:bodyPr/>
        <a:lstStyle/>
        <a:p>
          <a:endParaRPr lang="en-US"/>
        </a:p>
      </dgm:t>
    </dgm:pt>
    <dgm:pt modelId="{1136E5DC-3F12-4800-ABFC-0EB12B691B36}" type="sibTrans" cxnId="{BBCA12CE-F0AB-4FD4-89B6-0625E47B580C}">
      <dgm:prSet/>
      <dgm:spPr/>
      <dgm:t>
        <a:bodyPr/>
        <a:lstStyle/>
        <a:p>
          <a:endParaRPr lang="en-US"/>
        </a:p>
      </dgm:t>
    </dgm:pt>
    <dgm:pt modelId="{83AAD45C-2EB3-4B08-A178-1A5755095CAB}">
      <dgm:prSet phldrT="[Text]"/>
      <dgm:spPr/>
      <dgm:t>
        <a:bodyPr/>
        <a:lstStyle/>
        <a:p>
          <a:pPr>
            <a:lnSpc>
              <a:spcPct val="100000"/>
            </a:lnSpc>
          </a:pPr>
          <a:r>
            <a:rPr lang="en-US" b="0" i="0" u="none"/>
            <a:t>Deploy and maintain the model</a:t>
          </a:r>
          <a:endParaRPr lang="en-US" u="none"/>
        </a:p>
      </dgm:t>
    </dgm:pt>
    <dgm:pt modelId="{751CE7B6-7697-4C4B-8588-20C0A3E3A3F3}" type="parTrans" cxnId="{9E67A5A9-659D-4733-9676-9B37BFF8C357}">
      <dgm:prSet/>
      <dgm:spPr/>
      <dgm:t>
        <a:bodyPr/>
        <a:lstStyle/>
        <a:p>
          <a:endParaRPr lang="en-US"/>
        </a:p>
      </dgm:t>
    </dgm:pt>
    <dgm:pt modelId="{D63CD0F3-DC67-4C22-8A8F-6F56C3DC02B3}" type="sibTrans" cxnId="{9E67A5A9-659D-4733-9676-9B37BFF8C357}">
      <dgm:prSet/>
      <dgm:spPr/>
      <dgm:t>
        <a:bodyPr/>
        <a:lstStyle/>
        <a:p>
          <a:endParaRPr lang="en-US"/>
        </a:p>
      </dgm:t>
    </dgm:pt>
    <dgm:pt modelId="{4882844B-4277-4180-99B5-DD8252A23C84}" type="pres">
      <dgm:prSet presAssocID="{7D80DFBA-C421-43F9-8193-F163FFFF7001}" presName="root" presStyleCnt="0">
        <dgm:presLayoutVars>
          <dgm:dir/>
          <dgm:resizeHandles val="exact"/>
        </dgm:presLayoutVars>
      </dgm:prSet>
      <dgm:spPr/>
    </dgm:pt>
    <dgm:pt modelId="{A909C568-0C72-4BC6-AC53-680181EAA21A}" type="pres">
      <dgm:prSet presAssocID="{8207D74E-8AC8-42EF-97A1-BD2829E5FB27}" presName="compNode" presStyleCnt="0"/>
      <dgm:spPr/>
    </dgm:pt>
    <dgm:pt modelId="{3150AAD7-4D8C-41A0-BF25-15E6ABD115F3}" type="pres">
      <dgm:prSet presAssocID="{8207D74E-8AC8-42EF-97A1-BD2829E5FB2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E59D3DBE-1BF5-4257-AE17-E02457F4D36B}" type="pres">
      <dgm:prSet presAssocID="{8207D74E-8AC8-42EF-97A1-BD2829E5FB27}" presName="spaceRect" presStyleCnt="0"/>
      <dgm:spPr/>
    </dgm:pt>
    <dgm:pt modelId="{8DF66C8C-ADC1-49B0-97CF-703B6593CC17}" type="pres">
      <dgm:prSet presAssocID="{8207D74E-8AC8-42EF-97A1-BD2829E5FB27}" presName="textRect" presStyleLbl="revTx" presStyleIdx="0" presStyleCnt="6">
        <dgm:presLayoutVars>
          <dgm:chMax val="1"/>
          <dgm:chPref val="1"/>
        </dgm:presLayoutVars>
      </dgm:prSet>
      <dgm:spPr/>
    </dgm:pt>
    <dgm:pt modelId="{A2B8218C-0DEF-4179-893E-BE871B38C2C2}" type="pres">
      <dgm:prSet presAssocID="{512F8E8A-184C-436B-B601-24CCD00CD13E}" presName="sibTrans" presStyleCnt="0"/>
      <dgm:spPr/>
    </dgm:pt>
    <dgm:pt modelId="{A8535907-3427-4FEA-BD2A-3999C76643F9}" type="pres">
      <dgm:prSet presAssocID="{5F3DC435-C368-4E43-BFC4-A1706FB08A88}" presName="compNode" presStyleCnt="0"/>
      <dgm:spPr/>
    </dgm:pt>
    <dgm:pt modelId="{F9C89024-A9D0-4DDB-9294-0F301B040C9C}" type="pres">
      <dgm:prSet presAssocID="{5F3DC435-C368-4E43-BFC4-A1706FB08A8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E6D757BA-E5AF-4D4B-824A-8EF945E9AA6B}" type="pres">
      <dgm:prSet presAssocID="{5F3DC435-C368-4E43-BFC4-A1706FB08A88}" presName="spaceRect" presStyleCnt="0"/>
      <dgm:spPr/>
    </dgm:pt>
    <dgm:pt modelId="{F967C7B7-9EAE-4FAD-A8F3-27AC0A813C06}" type="pres">
      <dgm:prSet presAssocID="{5F3DC435-C368-4E43-BFC4-A1706FB08A88}" presName="textRect" presStyleLbl="revTx" presStyleIdx="1" presStyleCnt="6">
        <dgm:presLayoutVars>
          <dgm:chMax val="1"/>
          <dgm:chPref val="1"/>
        </dgm:presLayoutVars>
      </dgm:prSet>
      <dgm:spPr/>
    </dgm:pt>
    <dgm:pt modelId="{849C4BAC-4682-416A-9CD0-E6679DF54FFB}" type="pres">
      <dgm:prSet presAssocID="{E6386CC7-F520-402B-8C65-8AC0B9D1A5F6}" presName="sibTrans" presStyleCnt="0"/>
      <dgm:spPr/>
    </dgm:pt>
    <dgm:pt modelId="{FD83CF32-7E89-4642-B775-D7715C449FD2}" type="pres">
      <dgm:prSet presAssocID="{00DAF85F-4A07-455C-92B4-DBDA486F73B7}" presName="compNode" presStyleCnt="0"/>
      <dgm:spPr/>
    </dgm:pt>
    <dgm:pt modelId="{66B37F92-83E0-472C-87C6-BDEE499CDD5E}" type="pres">
      <dgm:prSet presAssocID="{00DAF85F-4A07-455C-92B4-DBDA486F73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A54AC2BC-4A74-4226-BB9A-2774CA651C92}" type="pres">
      <dgm:prSet presAssocID="{00DAF85F-4A07-455C-92B4-DBDA486F73B7}" presName="spaceRect" presStyleCnt="0"/>
      <dgm:spPr/>
    </dgm:pt>
    <dgm:pt modelId="{DE18C2BD-09CB-4075-BEF4-82A33E1FEEF6}" type="pres">
      <dgm:prSet presAssocID="{00DAF85F-4A07-455C-92B4-DBDA486F73B7}" presName="textRect" presStyleLbl="revTx" presStyleIdx="2" presStyleCnt="6">
        <dgm:presLayoutVars>
          <dgm:chMax val="1"/>
          <dgm:chPref val="1"/>
        </dgm:presLayoutVars>
      </dgm:prSet>
      <dgm:spPr/>
    </dgm:pt>
    <dgm:pt modelId="{76222F7C-9AF0-4FE8-8D4C-FCAC6EE826C2}" type="pres">
      <dgm:prSet presAssocID="{42D3D6B0-0A4A-450F-8392-072302422765}" presName="sibTrans" presStyleCnt="0"/>
      <dgm:spPr/>
    </dgm:pt>
    <dgm:pt modelId="{BEF56944-10EA-47D0-B524-B7ED914858E7}" type="pres">
      <dgm:prSet presAssocID="{BD7431C9-D7EB-4D38-BCE1-E9FDDE0941C2}" presName="compNode" presStyleCnt="0"/>
      <dgm:spPr/>
    </dgm:pt>
    <dgm:pt modelId="{1A478A15-DD2C-4DED-B41E-EE98A0A08248}" type="pres">
      <dgm:prSet presAssocID="{BD7431C9-D7EB-4D38-BCE1-E9FDDE0941C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85EDCBB9-5A40-48C6-9C40-4E5947638009}" type="pres">
      <dgm:prSet presAssocID="{BD7431C9-D7EB-4D38-BCE1-E9FDDE0941C2}" presName="spaceRect" presStyleCnt="0"/>
      <dgm:spPr/>
    </dgm:pt>
    <dgm:pt modelId="{4CC5EDD3-B80E-4A9B-AB31-E129B7A53BD9}" type="pres">
      <dgm:prSet presAssocID="{BD7431C9-D7EB-4D38-BCE1-E9FDDE0941C2}" presName="textRect" presStyleLbl="revTx" presStyleIdx="3" presStyleCnt="6">
        <dgm:presLayoutVars>
          <dgm:chMax val="1"/>
          <dgm:chPref val="1"/>
        </dgm:presLayoutVars>
      </dgm:prSet>
      <dgm:spPr/>
    </dgm:pt>
    <dgm:pt modelId="{9864DA8A-024C-4DF9-9F9D-23459B1232FF}" type="pres">
      <dgm:prSet presAssocID="{EF94F060-87A2-4BE4-99C0-28BD4A6E7479}" presName="sibTrans" presStyleCnt="0"/>
      <dgm:spPr/>
    </dgm:pt>
    <dgm:pt modelId="{5E51AB5C-D608-47E9-BB48-2943C152155C}" type="pres">
      <dgm:prSet presAssocID="{E1B3F953-6145-4F93-9AE2-F0E539129639}" presName="compNode" presStyleCnt="0"/>
      <dgm:spPr/>
    </dgm:pt>
    <dgm:pt modelId="{3C3C40E5-F005-4C58-A6F7-47BF1F085BFE}" type="pres">
      <dgm:prSet presAssocID="{E1B3F953-6145-4F93-9AE2-F0E53912963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AD1941A1-0FD5-49C4-8E17-6E753D91EFA0}" type="pres">
      <dgm:prSet presAssocID="{E1B3F953-6145-4F93-9AE2-F0E539129639}" presName="spaceRect" presStyleCnt="0"/>
      <dgm:spPr/>
    </dgm:pt>
    <dgm:pt modelId="{ED85D546-986B-401F-B8DA-7103EFF1905B}" type="pres">
      <dgm:prSet presAssocID="{E1B3F953-6145-4F93-9AE2-F0E539129639}" presName="textRect" presStyleLbl="revTx" presStyleIdx="4" presStyleCnt="6">
        <dgm:presLayoutVars>
          <dgm:chMax val="1"/>
          <dgm:chPref val="1"/>
        </dgm:presLayoutVars>
      </dgm:prSet>
      <dgm:spPr/>
    </dgm:pt>
    <dgm:pt modelId="{68AA201B-0DD3-47D5-8842-A4FBAF5D7010}" type="pres">
      <dgm:prSet presAssocID="{1136E5DC-3F12-4800-ABFC-0EB12B691B36}" presName="sibTrans" presStyleCnt="0"/>
      <dgm:spPr/>
    </dgm:pt>
    <dgm:pt modelId="{9A4EED27-6338-4818-9617-D44A8349D732}" type="pres">
      <dgm:prSet presAssocID="{83AAD45C-2EB3-4B08-A178-1A5755095CAB}" presName="compNode" presStyleCnt="0"/>
      <dgm:spPr/>
    </dgm:pt>
    <dgm:pt modelId="{94C90A61-619A-4298-BB5F-9B2591F4F929}" type="pres">
      <dgm:prSet presAssocID="{83AAD45C-2EB3-4B08-A178-1A5755095CA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a:ext>
      </dgm:extLst>
    </dgm:pt>
    <dgm:pt modelId="{E819FFDE-A46C-4155-BD43-2D4E801987AF}" type="pres">
      <dgm:prSet presAssocID="{83AAD45C-2EB3-4B08-A178-1A5755095CAB}" presName="spaceRect" presStyleCnt="0"/>
      <dgm:spPr/>
    </dgm:pt>
    <dgm:pt modelId="{F892CAC8-2863-4035-8A3F-1B68F7CDB191}" type="pres">
      <dgm:prSet presAssocID="{83AAD45C-2EB3-4B08-A178-1A5755095CAB}" presName="textRect" presStyleLbl="revTx" presStyleIdx="5" presStyleCnt="6">
        <dgm:presLayoutVars>
          <dgm:chMax val="1"/>
          <dgm:chPref val="1"/>
        </dgm:presLayoutVars>
      </dgm:prSet>
      <dgm:spPr/>
    </dgm:pt>
  </dgm:ptLst>
  <dgm:cxnLst>
    <dgm:cxn modelId="{1E6CB00A-67E3-418C-926B-E4E409B7366D}" srcId="{7D80DFBA-C421-43F9-8193-F163FFFF7001}" destId="{8207D74E-8AC8-42EF-97A1-BD2829E5FB27}" srcOrd="0" destOrd="0" parTransId="{F257744E-FC42-4451-9991-E73EB4348F26}" sibTransId="{512F8E8A-184C-436B-B601-24CCD00CD13E}"/>
    <dgm:cxn modelId="{1414563E-F170-45CB-AC77-96C1E15A629D}" type="presOf" srcId="{5F3DC435-C368-4E43-BFC4-A1706FB08A88}" destId="{F967C7B7-9EAE-4FAD-A8F3-27AC0A813C06}" srcOrd="0" destOrd="0" presId="urn:microsoft.com/office/officeart/2018/2/layout/IconLabelList"/>
    <dgm:cxn modelId="{EA58195E-E926-43A6-8E90-E2418A08D1D1}" srcId="{7D80DFBA-C421-43F9-8193-F163FFFF7001}" destId="{00DAF85F-4A07-455C-92B4-DBDA486F73B7}" srcOrd="2" destOrd="0" parTransId="{FC24DAD8-2AE0-4F68-A1AB-BBF20C974BE0}" sibTransId="{42D3D6B0-0A4A-450F-8392-072302422765}"/>
    <dgm:cxn modelId="{9C52746C-357C-4667-995E-5F8B4C6C4C69}" type="presOf" srcId="{7D80DFBA-C421-43F9-8193-F163FFFF7001}" destId="{4882844B-4277-4180-99B5-DD8252A23C84}" srcOrd="0" destOrd="0" presId="urn:microsoft.com/office/officeart/2018/2/layout/IconLabelList"/>
    <dgm:cxn modelId="{86562E72-826B-44CE-8D07-E028CA272C43}" type="presOf" srcId="{BD7431C9-D7EB-4D38-BCE1-E9FDDE0941C2}" destId="{4CC5EDD3-B80E-4A9B-AB31-E129B7A53BD9}" srcOrd="0" destOrd="0" presId="urn:microsoft.com/office/officeart/2018/2/layout/IconLabelList"/>
    <dgm:cxn modelId="{72783B74-FCCA-4DAF-9F82-962478860193}" srcId="{7D80DFBA-C421-43F9-8193-F163FFFF7001}" destId="{5F3DC435-C368-4E43-BFC4-A1706FB08A88}" srcOrd="1" destOrd="0" parTransId="{3D764528-617B-495F-AA29-1DB73AA5234E}" sibTransId="{E6386CC7-F520-402B-8C65-8AC0B9D1A5F6}"/>
    <dgm:cxn modelId="{045B7579-7CB9-47B1-A339-C26BB26F8CAF}" type="presOf" srcId="{83AAD45C-2EB3-4B08-A178-1A5755095CAB}" destId="{F892CAC8-2863-4035-8A3F-1B68F7CDB191}" srcOrd="0" destOrd="0" presId="urn:microsoft.com/office/officeart/2018/2/layout/IconLabelList"/>
    <dgm:cxn modelId="{6E8DFC92-75FF-4B25-A73B-2738D86DA26D}" srcId="{7D80DFBA-C421-43F9-8193-F163FFFF7001}" destId="{BD7431C9-D7EB-4D38-BCE1-E9FDDE0941C2}" srcOrd="3" destOrd="0" parTransId="{32201B4B-DAAF-44AE-B655-572CD4321183}" sibTransId="{EF94F060-87A2-4BE4-99C0-28BD4A6E7479}"/>
    <dgm:cxn modelId="{9E67A5A9-659D-4733-9676-9B37BFF8C357}" srcId="{7D80DFBA-C421-43F9-8193-F163FFFF7001}" destId="{83AAD45C-2EB3-4B08-A178-1A5755095CAB}" srcOrd="5" destOrd="0" parTransId="{751CE7B6-7697-4C4B-8588-20C0A3E3A3F3}" sibTransId="{D63CD0F3-DC67-4C22-8A8F-6F56C3DC02B3}"/>
    <dgm:cxn modelId="{ABE7F7CC-6EF0-4445-BE7A-6A5784FF4E58}" type="presOf" srcId="{E1B3F953-6145-4F93-9AE2-F0E539129639}" destId="{ED85D546-986B-401F-B8DA-7103EFF1905B}" srcOrd="0" destOrd="0" presId="urn:microsoft.com/office/officeart/2018/2/layout/IconLabelList"/>
    <dgm:cxn modelId="{BBCA12CE-F0AB-4FD4-89B6-0625E47B580C}" srcId="{7D80DFBA-C421-43F9-8193-F163FFFF7001}" destId="{E1B3F953-6145-4F93-9AE2-F0E539129639}" srcOrd="4" destOrd="0" parTransId="{4EF6B2BB-3915-4E95-93A6-184F0005C902}" sibTransId="{1136E5DC-3F12-4800-ABFC-0EB12B691B36}"/>
    <dgm:cxn modelId="{14D380D0-04E7-488C-AC45-D182CB3DE2E6}" type="presOf" srcId="{8207D74E-8AC8-42EF-97A1-BD2829E5FB27}" destId="{8DF66C8C-ADC1-49B0-97CF-703B6593CC17}" srcOrd="0" destOrd="0" presId="urn:microsoft.com/office/officeart/2018/2/layout/IconLabelList"/>
    <dgm:cxn modelId="{41D680FB-5697-423B-9FE7-0C25CB10F626}" type="presOf" srcId="{00DAF85F-4A07-455C-92B4-DBDA486F73B7}" destId="{DE18C2BD-09CB-4075-BEF4-82A33E1FEEF6}" srcOrd="0" destOrd="0" presId="urn:microsoft.com/office/officeart/2018/2/layout/IconLabelList"/>
    <dgm:cxn modelId="{168834B0-D918-433A-A918-BF5CFB69E2C9}" type="presParOf" srcId="{4882844B-4277-4180-99B5-DD8252A23C84}" destId="{A909C568-0C72-4BC6-AC53-680181EAA21A}" srcOrd="0" destOrd="0" presId="urn:microsoft.com/office/officeart/2018/2/layout/IconLabelList"/>
    <dgm:cxn modelId="{A953F767-1BDB-43B8-81A6-821605B98416}" type="presParOf" srcId="{A909C568-0C72-4BC6-AC53-680181EAA21A}" destId="{3150AAD7-4D8C-41A0-BF25-15E6ABD115F3}" srcOrd="0" destOrd="0" presId="urn:microsoft.com/office/officeart/2018/2/layout/IconLabelList"/>
    <dgm:cxn modelId="{2DE02DF0-A1F1-4725-AAA7-724E583C7C78}" type="presParOf" srcId="{A909C568-0C72-4BC6-AC53-680181EAA21A}" destId="{E59D3DBE-1BF5-4257-AE17-E02457F4D36B}" srcOrd="1" destOrd="0" presId="urn:microsoft.com/office/officeart/2018/2/layout/IconLabelList"/>
    <dgm:cxn modelId="{4A91CD75-09E6-4D6B-8AF8-054992FC22C5}" type="presParOf" srcId="{A909C568-0C72-4BC6-AC53-680181EAA21A}" destId="{8DF66C8C-ADC1-49B0-97CF-703B6593CC17}" srcOrd="2" destOrd="0" presId="urn:microsoft.com/office/officeart/2018/2/layout/IconLabelList"/>
    <dgm:cxn modelId="{DFC90006-2A1A-4097-BFB0-3A5E3932D4B2}" type="presParOf" srcId="{4882844B-4277-4180-99B5-DD8252A23C84}" destId="{A2B8218C-0DEF-4179-893E-BE871B38C2C2}" srcOrd="1" destOrd="0" presId="urn:microsoft.com/office/officeart/2018/2/layout/IconLabelList"/>
    <dgm:cxn modelId="{A2E779E3-D525-4E00-A28C-EA3960D0D2BC}" type="presParOf" srcId="{4882844B-4277-4180-99B5-DD8252A23C84}" destId="{A8535907-3427-4FEA-BD2A-3999C76643F9}" srcOrd="2" destOrd="0" presId="urn:microsoft.com/office/officeart/2018/2/layout/IconLabelList"/>
    <dgm:cxn modelId="{5398258A-BF83-4EEA-A20A-D1BB5191B997}" type="presParOf" srcId="{A8535907-3427-4FEA-BD2A-3999C76643F9}" destId="{F9C89024-A9D0-4DDB-9294-0F301B040C9C}" srcOrd="0" destOrd="0" presId="urn:microsoft.com/office/officeart/2018/2/layout/IconLabelList"/>
    <dgm:cxn modelId="{EA48997D-2C4B-4CF6-A989-E476A81C29C3}" type="presParOf" srcId="{A8535907-3427-4FEA-BD2A-3999C76643F9}" destId="{E6D757BA-E5AF-4D4B-824A-8EF945E9AA6B}" srcOrd="1" destOrd="0" presId="urn:microsoft.com/office/officeart/2018/2/layout/IconLabelList"/>
    <dgm:cxn modelId="{767EF752-06E2-451E-B412-5C7013412A80}" type="presParOf" srcId="{A8535907-3427-4FEA-BD2A-3999C76643F9}" destId="{F967C7B7-9EAE-4FAD-A8F3-27AC0A813C06}" srcOrd="2" destOrd="0" presId="urn:microsoft.com/office/officeart/2018/2/layout/IconLabelList"/>
    <dgm:cxn modelId="{93E72497-B4D8-4CE2-A210-B388E5F6EC85}" type="presParOf" srcId="{4882844B-4277-4180-99B5-DD8252A23C84}" destId="{849C4BAC-4682-416A-9CD0-E6679DF54FFB}" srcOrd="3" destOrd="0" presId="urn:microsoft.com/office/officeart/2018/2/layout/IconLabelList"/>
    <dgm:cxn modelId="{FCF0C601-A5DF-4D06-B484-9D8599A5FEE9}" type="presParOf" srcId="{4882844B-4277-4180-99B5-DD8252A23C84}" destId="{FD83CF32-7E89-4642-B775-D7715C449FD2}" srcOrd="4" destOrd="0" presId="urn:microsoft.com/office/officeart/2018/2/layout/IconLabelList"/>
    <dgm:cxn modelId="{9D3E56B2-4D90-4615-809C-9E34B22FC659}" type="presParOf" srcId="{FD83CF32-7E89-4642-B775-D7715C449FD2}" destId="{66B37F92-83E0-472C-87C6-BDEE499CDD5E}" srcOrd="0" destOrd="0" presId="urn:microsoft.com/office/officeart/2018/2/layout/IconLabelList"/>
    <dgm:cxn modelId="{DD3AB9FF-F228-4691-937E-47DDA88E55DF}" type="presParOf" srcId="{FD83CF32-7E89-4642-B775-D7715C449FD2}" destId="{A54AC2BC-4A74-4226-BB9A-2774CA651C92}" srcOrd="1" destOrd="0" presId="urn:microsoft.com/office/officeart/2018/2/layout/IconLabelList"/>
    <dgm:cxn modelId="{25F84263-50A7-407A-A301-72CBF0C3D5F9}" type="presParOf" srcId="{FD83CF32-7E89-4642-B775-D7715C449FD2}" destId="{DE18C2BD-09CB-4075-BEF4-82A33E1FEEF6}" srcOrd="2" destOrd="0" presId="urn:microsoft.com/office/officeart/2018/2/layout/IconLabelList"/>
    <dgm:cxn modelId="{47A34835-8BF4-42A1-A4D8-5B9388C1901C}" type="presParOf" srcId="{4882844B-4277-4180-99B5-DD8252A23C84}" destId="{76222F7C-9AF0-4FE8-8D4C-FCAC6EE826C2}" srcOrd="5" destOrd="0" presId="urn:microsoft.com/office/officeart/2018/2/layout/IconLabelList"/>
    <dgm:cxn modelId="{842538E1-A5A9-44D0-8F37-033CA5314959}" type="presParOf" srcId="{4882844B-4277-4180-99B5-DD8252A23C84}" destId="{BEF56944-10EA-47D0-B524-B7ED914858E7}" srcOrd="6" destOrd="0" presId="urn:microsoft.com/office/officeart/2018/2/layout/IconLabelList"/>
    <dgm:cxn modelId="{0ED6A39D-F278-4484-9073-7D681BEF9762}" type="presParOf" srcId="{BEF56944-10EA-47D0-B524-B7ED914858E7}" destId="{1A478A15-DD2C-4DED-B41E-EE98A0A08248}" srcOrd="0" destOrd="0" presId="urn:microsoft.com/office/officeart/2018/2/layout/IconLabelList"/>
    <dgm:cxn modelId="{0464E357-68D0-4F9B-ACD8-5C9A7569E03E}" type="presParOf" srcId="{BEF56944-10EA-47D0-B524-B7ED914858E7}" destId="{85EDCBB9-5A40-48C6-9C40-4E5947638009}" srcOrd="1" destOrd="0" presId="urn:microsoft.com/office/officeart/2018/2/layout/IconLabelList"/>
    <dgm:cxn modelId="{24498B1F-5CDF-43F5-887C-BFC73A97FC7D}" type="presParOf" srcId="{BEF56944-10EA-47D0-B524-B7ED914858E7}" destId="{4CC5EDD3-B80E-4A9B-AB31-E129B7A53BD9}" srcOrd="2" destOrd="0" presId="urn:microsoft.com/office/officeart/2018/2/layout/IconLabelList"/>
    <dgm:cxn modelId="{7C0DF6DE-F797-4E41-A4B5-6BD71CAAED8B}" type="presParOf" srcId="{4882844B-4277-4180-99B5-DD8252A23C84}" destId="{9864DA8A-024C-4DF9-9F9D-23459B1232FF}" srcOrd="7" destOrd="0" presId="urn:microsoft.com/office/officeart/2018/2/layout/IconLabelList"/>
    <dgm:cxn modelId="{4E248BBB-DFAF-43AD-9A4A-8A65CF53D323}" type="presParOf" srcId="{4882844B-4277-4180-99B5-DD8252A23C84}" destId="{5E51AB5C-D608-47E9-BB48-2943C152155C}" srcOrd="8" destOrd="0" presId="urn:microsoft.com/office/officeart/2018/2/layout/IconLabelList"/>
    <dgm:cxn modelId="{B7E3C12E-54B4-4D80-B0C4-B506E2343DE3}" type="presParOf" srcId="{5E51AB5C-D608-47E9-BB48-2943C152155C}" destId="{3C3C40E5-F005-4C58-A6F7-47BF1F085BFE}" srcOrd="0" destOrd="0" presId="urn:microsoft.com/office/officeart/2018/2/layout/IconLabelList"/>
    <dgm:cxn modelId="{66D79436-F030-4FE2-AC1A-DBE0451E27DE}" type="presParOf" srcId="{5E51AB5C-D608-47E9-BB48-2943C152155C}" destId="{AD1941A1-0FD5-49C4-8E17-6E753D91EFA0}" srcOrd="1" destOrd="0" presId="urn:microsoft.com/office/officeart/2018/2/layout/IconLabelList"/>
    <dgm:cxn modelId="{B75B0C91-53BA-428E-B78B-1354EB0596F3}" type="presParOf" srcId="{5E51AB5C-D608-47E9-BB48-2943C152155C}" destId="{ED85D546-986B-401F-B8DA-7103EFF1905B}" srcOrd="2" destOrd="0" presId="urn:microsoft.com/office/officeart/2018/2/layout/IconLabelList"/>
    <dgm:cxn modelId="{42564ABB-284C-4929-A248-D59B20C4243A}" type="presParOf" srcId="{4882844B-4277-4180-99B5-DD8252A23C84}" destId="{68AA201B-0DD3-47D5-8842-A4FBAF5D7010}" srcOrd="9" destOrd="0" presId="urn:microsoft.com/office/officeart/2018/2/layout/IconLabelList"/>
    <dgm:cxn modelId="{9EF349EE-CC5F-4685-9420-655200666957}" type="presParOf" srcId="{4882844B-4277-4180-99B5-DD8252A23C84}" destId="{9A4EED27-6338-4818-9617-D44A8349D732}" srcOrd="10" destOrd="0" presId="urn:microsoft.com/office/officeart/2018/2/layout/IconLabelList"/>
    <dgm:cxn modelId="{13F9BB7E-8C31-4C94-A660-2E32F2F9B3AB}" type="presParOf" srcId="{9A4EED27-6338-4818-9617-D44A8349D732}" destId="{94C90A61-619A-4298-BB5F-9B2591F4F929}" srcOrd="0" destOrd="0" presId="urn:microsoft.com/office/officeart/2018/2/layout/IconLabelList"/>
    <dgm:cxn modelId="{6772E362-4BB8-43D6-8081-ED9DB9CF93AA}" type="presParOf" srcId="{9A4EED27-6338-4818-9617-D44A8349D732}" destId="{E819FFDE-A46C-4155-BD43-2D4E801987AF}" srcOrd="1" destOrd="0" presId="urn:microsoft.com/office/officeart/2018/2/layout/IconLabelList"/>
    <dgm:cxn modelId="{6E47AD9F-CE87-47FA-9F25-5C78A5ED398D}" type="presParOf" srcId="{9A4EED27-6338-4818-9617-D44A8349D732}" destId="{F892CAC8-2863-4035-8A3F-1B68F7CDB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2626D2-1A1B-459E-A8BD-ED2A5C43E0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E192B43-37E9-4BB7-80BA-5605085E676B}">
      <dgm:prSet/>
      <dgm:spPr/>
      <dgm:t>
        <a:bodyPr/>
        <a:lstStyle/>
        <a:p>
          <a:pPr>
            <a:lnSpc>
              <a:spcPct val="100000"/>
            </a:lnSpc>
          </a:pPr>
          <a:r>
            <a:rPr lang="en-US"/>
            <a:t>Credit One is an external client and maintains their customer data in their own SQL database. We will access their database using the server ID the client provided and connect to their MySQL instance. We will then use a SQL “select” statement and write the data into a Pandas dataframe.</a:t>
          </a:r>
        </a:p>
      </dgm:t>
    </dgm:pt>
    <dgm:pt modelId="{8946A5DE-390F-4947-B9F8-8283868C7642}" type="parTrans" cxnId="{0C3A7067-E518-4DC2-B704-0D890A42AD50}">
      <dgm:prSet/>
      <dgm:spPr/>
      <dgm:t>
        <a:bodyPr/>
        <a:lstStyle/>
        <a:p>
          <a:endParaRPr lang="en-US"/>
        </a:p>
      </dgm:t>
    </dgm:pt>
    <dgm:pt modelId="{03804C75-01B4-4406-B746-000AF0BC8523}" type="sibTrans" cxnId="{0C3A7067-E518-4DC2-B704-0D890A42AD50}">
      <dgm:prSet/>
      <dgm:spPr/>
      <dgm:t>
        <a:bodyPr/>
        <a:lstStyle/>
        <a:p>
          <a:endParaRPr lang="en-US"/>
        </a:p>
      </dgm:t>
    </dgm:pt>
    <dgm:pt modelId="{ED78B977-21F3-4945-BC3A-86C0F33AA956}">
      <dgm:prSet/>
      <dgm:spPr/>
      <dgm:t>
        <a:bodyPr/>
        <a:lstStyle/>
        <a:p>
          <a:pPr>
            <a:lnSpc>
              <a:spcPct val="100000"/>
            </a:lnSpc>
          </a:pPr>
          <a:r>
            <a:rPr lang="en-US"/>
            <a:t>Once the data has been extracted to the Pandas dataframe we imported the ‘default_of_credit_card_customers.csv’ into our Jupyter Notebook to begin the data engineering process.</a:t>
          </a:r>
        </a:p>
      </dgm:t>
    </dgm:pt>
    <dgm:pt modelId="{0D1552EA-FF46-4450-9F93-7CCDBECA034C}" type="parTrans" cxnId="{0050C3D9-F91E-4FA6-A806-4EB851286218}">
      <dgm:prSet/>
      <dgm:spPr/>
      <dgm:t>
        <a:bodyPr/>
        <a:lstStyle/>
        <a:p>
          <a:endParaRPr lang="en-US"/>
        </a:p>
      </dgm:t>
    </dgm:pt>
    <dgm:pt modelId="{997AE55D-F2C7-4A0E-A930-46C277E4B729}" type="sibTrans" cxnId="{0050C3D9-F91E-4FA6-A806-4EB851286218}">
      <dgm:prSet/>
      <dgm:spPr/>
      <dgm:t>
        <a:bodyPr/>
        <a:lstStyle/>
        <a:p>
          <a:endParaRPr lang="en-US"/>
        </a:p>
      </dgm:t>
    </dgm:pt>
    <dgm:pt modelId="{8587F0E1-C771-4ED6-A197-ECB0E0AC090B}">
      <dgm:prSet/>
      <dgm:spPr/>
      <dgm:t>
        <a:bodyPr/>
        <a:lstStyle/>
        <a:p>
          <a:pPr>
            <a:lnSpc>
              <a:spcPct val="100000"/>
            </a:lnSpc>
          </a:pPr>
          <a:r>
            <a:rPr lang="en-US"/>
            <a:t>*Note- relevant, large data sources can be hard to come by making GitHub a great repository resource.</a:t>
          </a:r>
        </a:p>
      </dgm:t>
    </dgm:pt>
    <dgm:pt modelId="{4AB5012E-73B1-49F4-8912-2DC9CBAB9A95}" type="parTrans" cxnId="{A0F0AD47-ADCB-427F-91D7-CA60C7C62425}">
      <dgm:prSet/>
      <dgm:spPr/>
      <dgm:t>
        <a:bodyPr/>
        <a:lstStyle/>
        <a:p>
          <a:endParaRPr lang="en-US"/>
        </a:p>
      </dgm:t>
    </dgm:pt>
    <dgm:pt modelId="{41F697E4-460D-4307-A62B-937A74272982}" type="sibTrans" cxnId="{A0F0AD47-ADCB-427F-91D7-CA60C7C62425}">
      <dgm:prSet/>
      <dgm:spPr/>
      <dgm:t>
        <a:bodyPr/>
        <a:lstStyle/>
        <a:p>
          <a:endParaRPr lang="en-US"/>
        </a:p>
      </dgm:t>
    </dgm:pt>
    <dgm:pt modelId="{18A9DC34-A2F9-4342-8024-5EEE806ADB7D}" type="pres">
      <dgm:prSet presAssocID="{2B2626D2-1A1B-459E-A8BD-ED2A5C43E089}" presName="root" presStyleCnt="0">
        <dgm:presLayoutVars>
          <dgm:dir/>
          <dgm:resizeHandles val="exact"/>
        </dgm:presLayoutVars>
      </dgm:prSet>
      <dgm:spPr/>
    </dgm:pt>
    <dgm:pt modelId="{B8634768-4951-4B57-9DC5-C38E0724D266}" type="pres">
      <dgm:prSet presAssocID="{1E192B43-37E9-4BB7-80BA-5605085E676B}" presName="compNode" presStyleCnt="0"/>
      <dgm:spPr/>
    </dgm:pt>
    <dgm:pt modelId="{74EB5BBC-0439-4D19-BFAE-65954DC03B88}" type="pres">
      <dgm:prSet presAssocID="{1E192B43-37E9-4BB7-80BA-5605085E676B}" presName="bgRect" presStyleLbl="bgShp" presStyleIdx="0" presStyleCnt="3"/>
      <dgm:spPr/>
    </dgm:pt>
    <dgm:pt modelId="{CA39F21B-B52D-4C71-8365-2FDADAFB2294}" type="pres">
      <dgm:prSet presAssocID="{1E192B43-37E9-4BB7-80BA-5605085E67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935353B-0A46-4D17-9518-50AAAE3EF42A}" type="pres">
      <dgm:prSet presAssocID="{1E192B43-37E9-4BB7-80BA-5605085E676B}" presName="spaceRect" presStyleCnt="0"/>
      <dgm:spPr/>
    </dgm:pt>
    <dgm:pt modelId="{3F374580-F08B-47B9-B03D-8C4AF3C2120B}" type="pres">
      <dgm:prSet presAssocID="{1E192B43-37E9-4BB7-80BA-5605085E676B}" presName="parTx" presStyleLbl="revTx" presStyleIdx="0" presStyleCnt="3">
        <dgm:presLayoutVars>
          <dgm:chMax val="0"/>
          <dgm:chPref val="0"/>
        </dgm:presLayoutVars>
      </dgm:prSet>
      <dgm:spPr/>
    </dgm:pt>
    <dgm:pt modelId="{924EF964-B013-4D73-B09B-73FEB37AA50A}" type="pres">
      <dgm:prSet presAssocID="{03804C75-01B4-4406-B746-000AF0BC8523}" presName="sibTrans" presStyleCnt="0"/>
      <dgm:spPr/>
    </dgm:pt>
    <dgm:pt modelId="{F9C23E34-11B1-48E0-A6A6-972FFFCE1312}" type="pres">
      <dgm:prSet presAssocID="{ED78B977-21F3-4945-BC3A-86C0F33AA956}" presName="compNode" presStyleCnt="0"/>
      <dgm:spPr/>
    </dgm:pt>
    <dgm:pt modelId="{32D613AF-78E0-42D2-9F3A-256383708607}" type="pres">
      <dgm:prSet presAssocID="{ED78B977-21F3-4945-BC3A-86C0F33AA956}" presName="bgRect" presStyleLbl="bgShp" presStyleIdx="1" presStyleCnt="3"/>
      <dgm:spPr/>
    </dgm:pt>
    <dgm:pt modelId="{FB73124A-5E9A-4C7C-A224-A54CD553630A}" type="pres">
      <dgm:prSet presAssocID="{ED78B977-21F3-4945-BC3A-86C0F33AA9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448DD53C-7CED-40BC-8A38-5F322D217CB8}" type="pres">
      <dgm:prSet presAssocID="{ED78B977-21F3-4945-BC3A-86C0F33AA956}" presName="spaceRect" presStyleCnt="0"/>
      <dgm:spPr/>
    </dgm:pt>
    <dgm:pt modelId="{EE3227B4-F6E0-4B94-A4FD-D3F4237CA1BC}" type="pres">
      <dgm:prSet presAssocID="{ED78B977-21F3-4945-BC3A-86C0F33AA956}" presName="parTx" presStyleLbl="revTx" presStyleIdx="1" presStyleCnt="3">
        <dgm:presLayoutVars>
          <dgm:chMax val="0"/>
          <dgm:chPref val="0"/>
        </dgm:presLayoutVars>
      </dgm:prSet>
      <dgm:spPr/>
    </dgm:pt>
    <dgm:pt modelId="{66210A28-4484-4BCF-B338-1325BBF7B18E}" type="pres">
      <dgm:prSet presAssocID="{997AE55D-F2C7-4A0E-A930-46C277E4B729}" presName="sibTrans" presStyleCnt="0"/>
      <dgm:spPr/>
    </dgm:pt>
    <dgm:pt modelId="{604EA6BA-9969-433D-A18F-35C1B893048E}" type="pres">
      <dgm:prSet presAssocID="{8587F0E1-C771-4ED6-A197-ECB0E0AC090B}" presName="compNode" presStyleCnt="0"/>
      <dgm:spPr/>
    </dgm:pt>
    <dgm:pt modelId="{E2CFEC02-10AB-4CE3-BDF7-A16B6CE2BE1A}" type="pres">
      <dgm:prSet presAssocID="{8587F0E1-C771-4ED6-A197-ECB0E0AC090B}" presName="bgRect" presStyleLbl="bgShp" presStyleIdx="2" presStyleCnt="3"/>
      <dgm:spPr/>
    </dgm:pt>
    <dgm:pt modelId="{23171B57-15C1-46E4-9B76-EEBF1FACB425}" type="pres">
      <dgm:prSet presAssocID="{8587F0E1-C771-4ED6-A197-ECB0E0AC09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per"/>
        </a:ext>
      </dgm:extLst>
    </dgm:pt>
    <dgm:pt modelId="{961E8C81-AF56-4DC5-BFC4-26F060B1359A}" type="pres">
      <dgm:prSet presAssocID="{8587F0E1-C771-4ED6-A197-ECB0E0AC090B}" presName="spaceRect" presStyleCnt="0"/>
      <dgm:spPr/>
    </dgm:pt>
    <dgm:pt modelId="{B78058BF-DAB7-4BE6-B800-3314ACE85B34}" type="pres">
      <dgm:prSet presAssocID="{8587F0E1-C771-4ED6-A197-ECB0E0AC090B}" presName="parTx" presStyleLbl="revTx" presStyleIdx="2" presStyleCnt="3">
        <dgm:presLayoutVars>
          <dgm:chMax val="0"/>
          <dgm:chPref val="0"/>
        </dgm:presLayoutVars>
      </dgm:prSet>
      <dgm:spPr/>
    </dgm:pt>
  </dgm:ptLst>
  <dgm:cxnLst>
    <dgm:cxn modelId="{0C3A7067-E518-4DC2-B704-0D890A42AD50}" srcId="{2B2626D2-1A1B-459E-A8BD-ED2A5C43E089}" destId="{1E192B43-37E9-4BB7-80BA-5605085E676B}" srcOrd="0" destOrd="0" parTransId="{8946A5DE-390F-4947-B9F8-8283868C7642}" sibTransId="{03804C75-01B4-4406-B746-000AF0BC8523}"/>
    <dgm:cxn modelId="{A0F0AD47-ADCB-427F-91D7-CA60C7C62425}" srcId="{2B2626D2-1A1B-459E-A8BD-ED2A5C43E089}" destId="{8587F0E1-C771-4ED6-A197-ECB0E0AC090B}" srcOrd="2" destOrd="0" parTransId="{4AB5012E-73B1-49F4-8912-2DC9CBAB9A95}" sibTransId="{41F697E4-460D-4307-A62B-937A74272982}"/>
    <dgm:cxn modelId="{34F10D87-039C-4035-9414-71D768F12074}" type="presOf" srcId="{2B2626D2-1A1B-459E-A8BD-ED2A5C43E089}" destId="{18A9DC34-A2F9-4342-8024-5EEE806ADB7D}" srcOrd="0" destOrd="0" presId="urn:microsoft.com/office/officeart/2018/2/layout/IconVerticalSolidList"/>
    <dgm:cxn modelId="{C1AAC99E-DFB5-4F89-8B0B-2DDFB9653E31}" type="presOf" srcId="{1E192B43-37E9-4BB7-80BA-5605085E676B}" destId="{3F374580-F08B-47B9-B03D-8C4AF3C2120B}" srcOrd="0" destOrd="0" presId="urn:microsoft.com/office/officeart/2018/2/layout/IconVerticalSolidList"/>
    <dgm:cxn modelId="{DD3E7AAE-B85F-4FAA-9DFD-457A92B6C72D}" type="presOf" srcId="{ED78B977-21F3-4945-BC3A-86C0F33AA956}" destId="{EE3227B4-F6E0-4B94-A4FD-D3F4237CA1BC}" srcOrd="0" destOrd="0" presId="urn:microsoft.com/office/officeart/2018/2/layout/IconVerticalSolidList"/>
    <dgm:cxn modelId="{0050C3D9-F91E-4FA6-A806-4EB851286218}" srcId="{2B2626D2-1A1B-459E-A8BD-ED2A5C43E089}" destId="{ED78B977-21F3-4945-BC3A-86C0F33AA956}" srcOrd="1" destOrd="0" parTransId="{0D1552EA-FF46-4450-9F93-7CCDBECA034C}" sibTransId="{997AE55D-F2C7-4A0E-A930-46C277E4B729}"/>
    <dgm:cxn modelId="{A40284F3-ED79-452B-82DC-A063BBC2E104}" type="presOf" srcId="{8587F0E1-C771-4ED6-A197-ECB0E0AC090B}" destId="{B78058BF-DAB7-4BE6-B800-3314ACE85B34}" srcOrd="0" destOrd="0" presId="urn:microsoft.com/office/officeart/2018/2/layout/IconVerticalSolidList"/>
    <dgm:cxn modelId="{7511D60C-5FA9-4ABA-9E88-80AAF04D4D6F}" type="presParOf" srcId="{18A9DC34-A2F9-4342-8024-5EEE806ADB7D}" destId="{B8634768-4951-4B57-9DC5-C38E0724D266}" srcOrd="0" destOrd="0" presId="urn:microsoft.com/office/officeart/2018/2/layout/IconVerticalSolidList"/>
    <dgm:cxn modelId="{5C862BD0-FFAC-4AE7-9E14-296B8A121B38}" type="presParOf" srcId="{B8634768-4951-4B57-9DC5-C38E0724D266}" destId="{74EB5BBC-0439-4D19-BFAE-65954DC03B88}" srcOrd="0" destOrd="0" presId="urn:microsoft.com/office/officeart/2018/2/layout/IconVerticalSolidList"/>
    <dgm:cxn modelId="{5D2EA5CC-4AD2-4050-8DBC-62F64AC433FA}" type="presParOf" srcId="{B8634768-4951-4B57-9DC5-C38E0724D266}" destId="{CA39F21B-B52D-4C71-8365-2FDADAFB2294}" srcOrd="1" destOrd="0" presId="urn:microsoft.com/office/officeart/2018/2/layout/IconVerticalSolidList"/>
    <dgm:cxn modelId="{F380689D-A402-4BD4-A1D4-D8B8ACD85AF5}" type="presParOf" srcId="{B8634768-4951-4B57-9DC5-C38E0724D266}" destId="{3935353B-0A46-4D17-9518-50AAAE3EF42A}" srcOrd="2" destOrd="0" presId="urn:microsoft.com/office/officeart/2018/2/layout/IconVerticalSolidList"/>
    <dgm:cxn modelId="{D86E4AE9-C537-45D8-9F82-3AF6F871536A}" type="presParOf" srcId="{B8634768-4951-4B57-9DC5-C38E0724D266}" destId="{3F374580-F08B-47B9-B03D-8C4AF3C2120B}" srcOrd="3" destOrd="0" presId="urn:microsoft.com/office/officeart/2018/2/layout/IconVerticalSolidList"/>
    <dgm:cxn modelId="{2F7A4CF6-AF83-4577-950D-CD4AA28D42A7}" type="presParOf" srcId="{18A9DC34-A2F9-4342-8024-5EEE806ADB7D}" destId="{924EF964-B013-4D73-B09B-73FEB37AA50A}" srcOrd="1" destOrd="0" presId="urn:microsoft.com/office/officeart/2018/2/layout/IconVerticalSolidList"/>
    <dgm:cxn modelId="{0C104089-289F-4C8B-AC2B-4D1C3A8640D9}" type="presParOf" srcId="{18A9DC34-A2F9-4342-8024-5EEE806ADB7D}" destId="{F9C23E34-11B1-48E0-A6A6-972FFFCE1312}" srcOrd="2" destOrd="0" presId="urn:microsoft.com/office/officeart/2018/2/layout/IconVerticalSolidList"/>
    <dgm:cxn modelId="{ECF52039-E922-4D39-8135-B16F14772BB5}" type="presParOf" srcId="{F9C23E34-11B1-48E0-A6A6-972FFFCE1312}" destId="{32D613AF-78E0-42D2-9F3A-256383708607}" srcOrd="0" destOrd="0" presId="urn:microsoft.com/office/officeart/2018/2/layout/IconVerticalSolidList"/>
    <dgm:cxn modelId="{5BAEEC91-4F69-4BA8-B4D8-FC0E33F8D132}" type="presParOf" srcId="{F9C23E34-11B1-48E0-A6A6-972FFFCE1312}" destId="{FB73124A-5E9A-4C7C-A224-A54CD553630A}" srcOrd="1" destOrd="0" presId="urn:microsoft.com/office/officeart/2018/2/layout/IconVerticalSolidList"/>
    <dgm:cxn modelId="{A93E8803-C060-4BE1-BE83-EA6409607444}" type="presParOf" srcId="{F9C23E34-11B1-48E0-A6A6-972FFFCE1312}" destId="{448DD53C-7CED-40BC-8A38-5F322D217CB8}" srcOrd="2" destOrd="0" presId="urn:microsoft.com/office/officeart/2018/2/layout/IconVerticalSolidList"/>
    <dgm:cxn modelId="{178D41E8-8448-42EC-9D4A-2184033BD100}" type="presParOf" srcId="{F9C23E34-11B1-48E0-A6A6-972FFFCE1312}" destId="{EE3227B4-F6E0-4B94-A4FD-D3F4237CA1BC}" srcOrd="3" destOrd="0" presId="urn:microsoft.com/office/officeart/2018/2/layout/IconVerticalSolidList"/>
    <dgm:cxn modelId="{1BBCB4BB-D67F-4571-B03C-4D08E4892384}" type="presParOf" srcId="{18A9DC34-A2F9-4342-8024-5EEE806ADB7D}" destId="{66210A28-4484-4BCF-B338-1325BBF7B18E}" srcOrd="3" destOrd="0" presId="urn:microsoft.com/office/officeart/2018/2/layout/IconVerticalSolidList"/>
    <dgm:cxn modelId="{D33E4E80-096C-45E5-BFB8-D99B8EDB04DE}" type="presParOf" srcId="{18A9DC34-A2F9-4342-8024-5EEE806ADB7D}" destId="{604EA6BA-9969-433D-A18F-35C1B893048E}" srcOrd="4" destOrd="0" presId="urn:microsoft.com/office/officeart/2018/2/layout/IconVerticalSolidList"/>
    <dgm:cxn modelId="{D7F0D7BF-E8A5-494F-B6BD-5BE8F6D4A2FF}" type="presParOf" srcId="{604EA6BA-9969-433D-A18F-35C1B893048E}" destId="{E2CFEC02-10AB-4CE3-BDF7-A16B6CE2BE1A}" srcOrd="0" destOrd="0" presId="urn:microsoft.com/office/officeart/2018/2/layout/IconVerticalSolidList"/>
    <dgm:cxn modelId="{99707E4C-7009-4499-97C2-0BDB41BF12E1}" type="presParOf" srcId="{604EA6BA-9969-433D-A18F-35C1B893048E}" destId="{23171B57-15C1-46E4-9B76-EEBF1FACB425}" srcOrd="1" destOrd="0" presId="urn:microsoft.com/office/officeart/2018/2/layout/IconVerticalSolidList"/>
    <dgm:cxn modelId="{66F74DD2-A7F0-422F-904C-88B6CEA4F80D}" type="presParOf" srcId="{604EA6BA-9969-433D-A18F-35C1B893048E}" destId="{961E8C81-AF56-4DC5-BFC4-26F060B1359A}" srcOrd="2" destOrd="0" presId="urn:microsoft.com/office/officeart/2018/2/layout/IconVerticalSolidList"/>
    <dgm:cxn modelId="{78F6FE7B-1FC9-4DA1-85AC-0A137A18BB29}" type="presParOf" srcId="{604EA6BA-9969-433D-A18F-35C1B893048E}" destId="{B78058BF-DAB7-4BE6-B800-3314ACE85B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ED3E82-533F-4A0F-A617-4086ABEB40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05F1F3-C469-4ACE-9F2F-2EC92FE7541E}">
      <dgm:prSet/>
      <dgm:spPr/>
      <dgm:t>
        <a:bodyPr/>
        <a:lstStyle/>
        <a:p>
          <a:r>
            <a:rPr lang="en-US" b="0" i="0"/>
            <a:t>We </a:t>
          </a:r>
          <a:r>
            <a:rPr lang="en-US"/>
            <a:t>will utilize a </a:t>
          </a:r>
          <a:r>
            <a:rPr lang="en-US" b="0" i="0"/>
            <a:t>well-defined data science process framework to pre-process the dataframe we retrieved without compromising the integrity of the data.</a:t>
          </a:r>
          <a:endParaRPr lang="en-US"/>
        </a:p>
      </dgm:t>
    </dgm:pt>
    <dgm:pt modelId="{02C217CC-4F02-4622-88B8-A315BB96AAB5}" type="parTrans" cxnId="{988E914E-A522-43FD-BBA8-0794BD46ACE9}">
      <dgm:prSet/>
      <dgm:spPr/>
      <dgm:t>
        <a:bodyPr/>
        <a:lstStyle/>
        <a:p>
          <a:endParaRPr lang="en-US"/>
        </a:p>
      </dgm:t>
    </dgm:pt>
    <dgm:pt modelId="{62276590-F532-450F-889E-577300C8D709}" type="sibTrans" cxnId="{988E914E-A522-43FD-BBA8-0794BD46ACE9}">
      <dgm:prSet/>
      <dgm:spPr/>
      <dgm:t>
        <a:bodyPr/>
        <a:lstStyle/>
        <a:p>
          <a:endParaRPr lang="en-US"/>
        </a:p>
      </dgm:t>
    </dgm:pt>
    <dgm:pt modelId="{CCB38791-807B-4CED-A761-CBB9633915F6}">
      <dgm:prSet/>
      <dgm:spPr/>
      <dgm:t>
        <a:bodyPr/>
        <a:lstStyle/>
        <a:p>
          <a:r>
            <a:rPr lang="en-US"/>
            <a:t>Ensure column labels are correctly represented</a:t>
          </a:r>
        </a:p>
      </dgm:t>
    </dgm:pt>
    <dgm:pt modelId="{E97E2498-EC57-4A08-9D6F-E5AC2F3FEA76}" type="parTrans" cxnId="{D10ED788-FEBE-4331-8C39-5CE38B5E1A42}">
      <dgm:prSet/>
      <dgm:spPr/>
      <dgm:t>
        <a:bodyPr/>
        <a:lstStyle/>
        <a:p>
          <a:endParaRPr lang="en-US"/>
        </a:p>
      </dgm:t>
    </dgm:pt>
    <dgm:pt modelId="{D3579395-B81A-487A-9A06-966595C124C4}" type="sibTrans" cxnId="{D10ED788-FEBE-4331-8C39-5CE38B5E1A42}">
      <dgm:prSet/>
      <dgm:spPr/>
      <dgm:t>
        <a:bodyPr/>
        <a:lstStyle/>
        <a:p>
          <a:endParaRPr lang="en-US"/>
        </a:p>
      </dgm:t>
    </dgm:pt>
    <dgm:pt modelId="{0EE3FD75-5597-4AB0-AF78-043042694FE1}">
      <dgm:prSet/>
      <dgm:spPr/>
      <dgm:t>
        <a:bodyPr/>
        <a:lstStyle/>
        <a:p>
          <a:r>
            <a:rPr lang="en-US" dirty="0"/>
            <a:t>Sort columns containing numerical values in descending order to easily identify non-numerical data that should be dropped from the data set.</a:t>
          </a:r>
        </a:p>
      </dgm:t>
    </dgm:pt>
    <dgm:pt modelId="{072EED93-87D7-4AF0-A27D-B1EECE631B1F}" type="parTrans" cxnId="{7789A2D4-9C50-4B71-9862-BCFC1166217B}">
      <dgm:prSet/>
      <dgm:spPr/>
      <dgm:t>
        <a:bodyPr/>
        <a:lstStyle/>
        <a:p>
          <a:endParaRPr lang="en-US"/>
        </a:p>
      </dgm:t>
    </dgm:pt>
    <dgm:pt modelId="{45C4088E-939C-4B61-B728-FD8A8E0FADDB}" type="sibTrans" cxnId="{7789A2D4-9C50-4B71-9862-BCFC1166217B}">
      <dgm:prSet/>
      <dgm:spPr/>
      <dgm:t>
        <a:bodyPr/>
        <a:lstStyle/>
        <a:p>
          <a:endParaRPr lang="en-US"/>
        </a:p>
      </dgm:t>
    </dgm:pt>
    <dgm:pt modelId="{4523F396-9406-45F7-9E48-74C3F667F521}">
      <dgm:prSet/>
      <dgm:spPr/>
      <dgm:t>
        <a:bodyPr/>
        <a:lstStyle/>
        <a:p>
          <a:r>
            <a:rPr lang="en-US" dirty="0"/>
            <a:t>Select only desired rows and columns using the </a:t>
          </a:r>
          <a:r>
            <a:rPr lang="en-US" dirty="0" err="1"/>
            <a:t>iloc</a:t>
          </a:r>
          <a:r>
            <a:rPr lang="en-US" dirty="0"/>
            <a:t> function and save into a new dataframe object.</a:t>
          </a:r>
        </a:p>
      </dgm:t>
    </dgm:pt>
    <dgm:pt modelId="{46008CC2-36A7-4561-B1F1-EB621CBFC0AC}" type="parTrans" cxnId="{3B9FC55E-2534-42E4-A733-6FFF829CCEF2}">
      <dgm:prSet/>
      <dgm:spPr/>
      <dgm:t>
        <a:bodyPr/>
        <a:lstStyle/>
        <a:p>
          <a:endParaRPr lang="en-US"/>
        </a:p>
      </dgm:t>
    </dgm:pt>
    <dgm:pt modelId="{A10924EF-A95D-4869-B98E-16306B60C0EB}" type="sibTrans" cxnId="{3B9FC55E-2534-42E4-A733-6FFF829CCEF2}">
      <dgm:prSet/>
      <dgm:spPr/>
      <dgm:t>
        <a:bodyPr/>
        <a:lstStyle/>
        <a:p>
          <a:endParaRPr lang="en-US"/>
        </a:p>
      </dgm:t>
    </dgm:pt>
    <dgm:pt modelId="{0E439C69-785E-4F9B-890D-484226E31B1B}">
      <dgm:prSet/>
      <dgm:spPr/>
      <dgm:t>
        <a:bodyPr/>
        <a:lstStyle/>
        <a:p>
          <a:r>
            <a:rPr lang="en-US"/>
            <a:t>Check for and drop any ‘null’ values. *Note -Importing data using read_sql rather than read_csv opens the door for undesirable characters to appear that might otherwise be classified as ‘NaN’, requiring a reclassification code to be run.</a:t>
          </a:r>
        </a:p>
      </dgm:t>
    </dgm:pt>
    <dgm:pt modelId="{5937E1D8-6A9D-473F-9A01-FC6ABDE97BC1}" type="parTrans" cxnId="{D3A418F9-0817-4BFC-AA0F-19803A646EC6}">
      <dgm:prSet/>
      <dgm:spPr/>
      <dgm:t>
        <a:bodyPr/>
        <a:lstStyle/>
        <a:p>
          <a:endParaRPr lang="en-US"/>
        </a:p>
      </dgm:t>
    </dgm:pt>
    <dgm:pt modelId="{A0FCAD45-29EC-4B4F-8E0A-65DDC629F371}" type="sibTrans" cxnId="{D3A418F9-0817-4BFC-AA0F-19803A646EC6}">
      <dgm:prSet/>
      <dgm:spPr/>
      <dgm:t>
        <a:bodyPr/>
        <a:lstStyle/>
        <a:p>
          <a:endParaRPr lang="en-US"/>
        </a:p>
      </dgm:t>
    </dgm:pt>
    <dgm:pt modelId="{61BDA81C-6622-4991-B5F9-9307EC77E669}">
      <dgm:prSet/>
      <dgm:spPr/>
      <dgm:t>
        <a:bodyPr/>
        <a:lstStyle/>
        <a:p>
          <a:r>
            <a:rPr lang="en-US" dirty="0"/>
            <a:t>Remove any duplicates that might be present in the data set.</a:t>
          </a:r>
        </a:p>
      </dgm:t>
    </dgm:pt>
    <dgm:pt modelId="{3BCAD349-9675-4E54-9115-2156C1207CCC}" type="parTrans" cxnId="{226E07C2-96F5-42AB-A09C-27D0EA9C2A80}">
      <dgm:prSet/>
      <dgm:spPr/>
      <dgm:t>
        <a:bodyPr/>
        <a:lstStyle/>
        <a:p>
          <a:endParaRPr lang="en-US"/>
        </a:p>
      </dgm:t>
    </dgm:pt>
    <dgm:pt modelId="{1AB19CB8-D596-4CB8-93A9-9AF4F7AB916F}" type="sibTrans" cxnId="{226E07C2-96F5-42AB-A09C-27D0EA9C2A80}">
      <dgm:prSet/>
      <dgm:spPr/>
      <dgm:t>
        <a:bodyPr/>
        <a:lstStyle/>
        <a:p>
          <a:endParaRPr lang="en-US"/>
        </a:p>
      </dgm:t>
    </dgm:pt>
    <dgm:pt modelId="{4AF62C5B-A64B-4541-9A89-744B682F46E8}">
      <dgm:prSet/>
      <dgm:spPr/>
      <dgm:t>
        <a:bodyPr/>
        <a:lstStyle/>
        <a:p>
          <a:r>
            <a:rPr lang="en-US" dirty="0"/>
            <a:t>Check data types among the features to ensure they are represented accurately. *Ex. Columns with numbers should be converted to ‘integers’ if represented as anything other than “</a:t>
          </a:r>
          <a:r>
            <a:rPr lang="en-US" dirty="0" err="1"/>
            <a:t>dtypes</a:t>
          </a:r>
          <a:r>
            <a:rPr lang="en-US" dirty="0"/>
            <a:t>: int64”.</a:t>
          </a:r>
        </a:p>
      </dgm:t>
    </dgm:pt>
    <dgm:pt modelId="{352E3521-4D9A-40D4-B694-E72F646152A4}" type="parTrans" cxnId="{263634DE-43C6-4D70-AEF2-DA31205E5005}">
      <dgm:prSet/>
      <dgm:spPr/>
      <dgm:t>
        <a:bodyPr/>
        <a:lstStyle/>
        <a:p>
          <a:endParaRPr lang="en-US"/>
        </a:p>
      </dgm:t>
    </dgm:pt>
    <dgm:pt modelId="{A002E27D-0BFD-4110-A3CC-2E0A0E26D392}" type="sibTrans" cxnId="{263634DE-43C6-4D70-AEF2-DA31205E5005}">
      <dgm:prSet/>
      <dgm:spPr/>
      <dgm:t>
        <a:bodyPr/>
        <a:lstStyle/>
        <a:p>
          <a:endParaRPr lang="en-US"/>
        </a:p>
      </dgm:t>
    </dgm:pt>
    <dgm:pt modelId="{9A84269A-E34E-4962-AFCF-834C12C9A88B}" type="pres">
      <dgm:prSet presAssocID="{81ED3E82-533F-4A0F-A617-4086ABEB40EC}" presName="linear" presStyleCnt="0">
        <dgm:presLayoutVars>
          <dgm:animLvl val="lvl"/>
          <dgm:resizeHandles val="exact"/>
        </dgm:presLayoutVars>
      </dgm:prSet>
      <dgm:spPr/>
    </dgm:pt>
    <dgm:pt modelId="{DE7E6F23-B712-4FFC-9B78-D326CEFB083D}" type="pres">
      <dgm:prSet presAssocID="{0405F1F3-C469-4ACE-9F2F-2EC92FE7541E}" presName="parentText" presStyleLbl="node1" presStyleIdx="0" presStyleCnt="7">
        <dgm:presLayoutVars>
          <dgm:chMax val="0"/>
          <dgm:bulletEnabled val="1"/>
        </dgm:presLayoutVars>
      </dgm:prSet>
      <dgm:spPr/>
    </dgm:pt>
    <dgm:pt modelId="{65C5492B-36E9-498B-A712-ACA690D2E307}" type="pres">
      <dgm:prSet presAssocID="{62276590-F532-450F-889E-577300C8D709}" presName="spacer" presStyleCnt="0"/>
      <dgm:spPr/>
    </dgm:pt>
    <dgm:pt modelId="{2585AA45-2CC9-45C7-9DBB-B4A53FC367A5}" type="pres">
      <dgm:prSet presAssocID="{CCB38791-807B-4CED-A761-CBB9633915F6}" presName="parentText" presStyleLbl="node1" presStyleIdx="1" presStyleCnt="7">
        <dgm:presLayoutVars>
          <dgm:chMax val="0"/>
          <dgm:bulletEnabled val="1"/>
        </dgm:presLayoutVars>
      </dgm:prSet>
      <dgm:spPr/>
    </dgm:pt>
    <dgm:pt modelId="{C7BBFC03-8026-46C6-A53B-E8D56549F807}" type="pres">
      <dgm:prSet presAssocID="{D3579395-B81A-487A-9A06-966595C124C4}" presName="spacer" presStyleCnt="0"/>
      <dgm:spPr/>
    </dgm:pt>
    <dgm:pt modelId="{527D4A31-B95E-42ED-AAF3-DD7F14C77E56}" type="pres">
      <dgm:prSet presAssocID="{0EE3FD75-5597-4AB0-AF78-043042694FE1}" presName="parentText" presStyleLbl="node1" presStyleIdx="2" presStyleCnt="7">
        <dgm:presLayoutVars>
          <dgm:chMax val="0"/>
          <dgm:bulletEnabled val="1"/>
        </dgm:presLayoutVars>
      </dgm:prSet>
      <dgm:spPr/>
    </dgm:pt>
    <dgm:pt modelId="{08E7B71F-9992-4584-96A5-B1B4EEB5F6D6}" type="pres">
      <dgm:prSet presAssocID="{45C4088E-939C-4B61-B728-FD8A8E0FADDB}" presName="spacer" presStyleCnt="0"/>
      <dgm:spPr/>
    </dgm:pt>
    <dgm:pt modelId="{31BD8E93-BB2F-4FC1-A82D-BB6E925BA2B6}" type="pres">
      <dgm:prSet presAssocID="{4523F396-9406-45F7-9E48-74C3F667F521}" presName="parentText" presStyleLbl="node1" presStyleIdx="3" presStyleCnt="7">
        <dgm:presLayoutVars>
          <dgm:chMax val="0"/>
          <dgm:bulletEnabled val="1"/>
        </dgm:presLayoutVars>
      </dgm:prSet>
      <dgm:spPr/>
    </dgm:pt>
    <dgm:pt modelId="{F94522C3-BFE5-4669-8E8D-4E36B01FC731}" type="pres">
      <dgm:prSet presAssocID="{A10924EF-A95D-4869-B98E-16306B60C0EB}" presName="spacer" presStyleCnt="0"/>
      <dgm:spPr/>
    </dgm:pt>
    <dgm:pt modelId="{B050010C-5517-4B37-9521-EA41B17EC4DE}" type="pres">
      <dgm:prSet presAssocID="{0E439C69-785E-4F9B-890D-484226E31B1B}" presName="parentText" presStyleLbl="node1" presStyleIdx="4" presStyleCnt="7">
        <dgm:presLayoutVars>
          <dgm:chMax val="0"/>
          <dgm:bulletEnabled val="1"/>
        </dgm:presLayoutVars>
      </dgm:prSet>
      <dgm:spPr/>
    </dgm:pt>
    <dgm:pt modelId="{9DA953BD-6327-4BF7-88FD-C73F2AB63310}" type="pres">
      <dgm:prSet presAssocID="{A0FCAD45-29EC-4B4F-8E0A-65DDC629F371}" presName="spacer" presStyleCnt="0"/>
      <dgm:spPr/>
    </dgm:pt>
    <dgm:pt modelId="{10B03894-56FD-4AA5-AD9C-634A1B0A1A15}" type="pres">
      <dgm:prSet presAssocID="{61BDA81C-6622-4991-B5F9-9307EC77E669}" presName="parentText" presStyleLbl="node1" presStyleIdx="5" presStyleCnt="7">
        <dgm:presLayoutVars>
          <dgm:chMax val="0"/>
          <dgm:bulletEnabled val="1"/>
        </dgm:presLayoutVars>
      </dgm:prSet>
      <dgm:spPr/>
    </dgm:pt>
    <dgm:pt modelId="{B9180D24-C422-494F-A8D3-F7D1DFB986E4}" type="pres">
      <dgm:prSet presAssocID="{1AB19CB8-D596-4CB8-93A9-9AF4F7AB916F}" presName="spacer" presStyleCnt="0"/>
      <dgm:spPr/>
    </dgm:pt>
    <dgm:pt modelId="{9ABB970E-D0A7-4952-A9A4-6652C1348ECB}" type="pres">
      <dgm:prSet presAssocID="{4AF62C5B-A64B-4541-9A89-744B682F46E8}" presName="parentText" presStyleLbl="node1" presStyleIdx="6" presStyleCnt="7">
        <dgm:presLayoutVars>
          <dgm:chMax val="0"/>
          <dgm:bulletEnabled val="1"/>
        </dgm:presLayoutVars>
      </dgm:prSet>
      <dgm:spPr/>
    </dgm:pt>
  </dgm:ptLst>
  <dgm:cxnLst>
    <dgm:cxn modelId="{D7823E1B-3AAD-4E40-B18A-7010FEDA7A52}" type="presOf" srcId="{0EE3FD75-5597-4AB0-AF78-043042694FE1}" destId="{527D4A31-B95E-42ED-AAF3-DD7F14C77E56}" srcOrd="0" destOrd="0" presId="urn:microsoft.com/office/officeart/2005/8/layout/vList2"/>
    <dgm:cxn modelId="{5A133531-2AB1-441D-9C63-10D0A390F164}" type="presOf" srcId="{4AF62C5B-A64B-4541-9A89-744B682F46E8}" destId="{9ABB970E-D0A7-4952-A9A4-6652C1348ECB}" srcOrd="0" destOrd="0" presId="urn:microsoft.com/office/officeart/2005/8/layout/vList2"/>
    <dgm:cxn modelId="{8DE30237-3AB4-49B5-8D95-FB03ABFFA6D1}" type="presOf" srcId="{0405F1F3-C469-4ACE-9F2F-2EC92FE7541E}" destId="{DE7E6F23-B712-4FFC-9B78-D326CEFB083D}" srcOrd="0" destOrd="0" presId="urn:microsoft.com/office/officeart/2005/8/layout/vList2"/>
    <dgm:cxn modelId="{3B9FC55E-2534-42E4-A733-6FFF829CCEF2}" srcId="{81ED3E82-533F-4A0F-A617-4086ABEB40EC}" destId="{4523F396-9406-45F7-9E48-74C3F667F521}" srcOrd="3" destOrd="0" parTransId="{46008CC2-36A7-4561-B1F1-EB621CBFC0AC}" sibTransId="{A10924EF-A95D-4869-B98E-16306B60C0EB}"/>
    <dgm:cxn modelId="{B52FD845-F02B-4B2F-BD81-AE3B99351DCF}" type="presOf" srcId="{81ED3E82-533F-4A0F-A617-4086ABEB40EC}" destId="{9A84269A-E34E-4962-AFCF-834C12C9A88B}" srcOrd="0" destOrd="0" presId="urn:microsoft.com/office/officeart/2005/8/layout/vList2"/>
    <dgm:cxn modelId="{988E914E-A522-43FD-BBA8-0794BD46ACE9}" srcId="{81ED3E82-533F-4A0F-A617-4086ABEB40EC}" destId="{0405F1F3-C469-4ACE-9F2F-2EC92FE7541E}" srcOrd="0" destOrd="0" parTransId="{02C217CC-4F02-4622-88B8-A315BB96AAB5}" sibTransId="{62276590-F532-450F-889E-577300C8D709}"/>
    <dgm:cxn modelId="{77FFA14E-18F9-47E1-89A4-566B16F5049F}" type="presOf" srcId="{CCB38791-807B-4CED-A761-CBB9633915F6}" destId="{2585AA45-2CC9-45C7-9DBB-B4A53FC367A5}" srcOrd="0" destOrd="0" presId="urn:microsoft.com/office/officeart/2005/8/layout/vList2"/>
    <dgm:cxn modelId="{D94ACC74-D0DE-4272-B895-F33DB19636B0}" type="presOf" srcId="{4523F396-9406-45F7-9E48-74C3F667F521}" destId="{31BD8E93-BB2F-4FC1-A82D-BB6E925BA2B6}" srcOrd="0" destOrd="0" presId="urn:microsoft.com/office/officeart/2005/8/layout/vList2"/>
    <dgm:cxn modelId="{D10ED788-FEBE-4331-8C39-5CE38B5E1A42}" srcId="{81ED3E82-533F-4A0F-A617-4086ABEB40EC}" destId="{CCB38791-807B-4CED-A761-CBB9633915F6}" srcOrd="1" destOrd="0" parTransId="{E97E2498-EC57-4A08-9D6F-E5AC2F3FEA76}" sibTransId="{D3579395-B81A-487A-9A06-966595C124C4}"/>
    <dgm:cxn modelId="{DF917591-93CC-45BF-8FF8-D1BF645F0D74}" type="presOf" srcId="{61BDA81C-6622-4991-B5F9-9307EC77E669}" destId="{10B03894-56FD-4AA5-AD9C-634A1B0A1A15}" srcOrd="0" destOrd="0" presId="urn:microsoft.com/office/officeart/2005/8/layout/vList2"/>
    <dgm:cxn modelId="{226E07C2-96F5-42AB-A09C-27D0EA9C2A80}" srcId="{81ED3E82-533F-4A0F-A617-4086ABEB40EC}" destId="{61BDA81C-6622-4991-B5F9-9307EC77E669}" srcOrd="5" destOrd="0" parTransId="{3BCAD349-9675-4E54-9115-2156C1207CCC}" sibTransId="{1AB19CB8-D596-4CB8-93A9-9AF4F7AB916F}"/>
    <dgm:cxn modelId="{7789A2D4-9C50-4B71-9862-BCFC1166217B}" srcId="{81ED3E82-533F-4A0F-A617-4086ABEB40EC}" destId="{0EE3FD75-5597-4AB0-AF78-043042694FE1}" srcOrd="2" destOrd="0" parTransId="{072EED93-87D7-4AF0-A27D-B1EECE631B1F}" sibTransId="{45C4088E-939C-4B61-B728-FD8A8E0FADDB}"/>
    <dgm:cxn modelId="{C57B6FD7-A091-46C5-90CA-3B86C7AF270F}" type="presOf" srcId="{0E439C69-785E-4F9B-890D-484226E31B1B}" destId="{B050010C-5517-4B37-9521-EA41B17EC4DE}" srcOrd="0" destOrd="0" presId="urn:microsoft.com/office/officeart/2005/8/layout/vList2"/>
    <dgm:cxn modelId="{263634DE-43C6-4D70-AEF2-DA31205E5005}" srcId="{81ED3E82-533F-4A0F-A617-4086ABEB40EC}" destId="{4AF62C5B-A64B-4541-9A89-744B682F46E8}" srcOrd="6" destOrd="0" parTransId="{352E3521-4D9A-40D4-B694-E72F646152A4}" sibTransId="{A002E27D-0BFD-4110-A3CC-2E0A0E26D392}"/>
    <dgm:cxn modelId="{D3A418F9-0817-4BFC-AA0F-19803A646EC6}" srcId="{81ED3E82-533F-4A0F-A617-4086ABEB40EC}" destId="{0E439C69-785E-4F9B-890D-484226E31B1B}" srcOrd="4" destOrd="0" parTransId="{5937E1D8-6A9D-473F-9A01-FC6ABDE97BC1}" sibTransId="{A0FCAD45-29EC-4B4F-8E0A-65DDC629F371}"/>
    <dgm:cxn modelId="{9D2F6570-AA24-44A9-A0C4-5E77B88B37E1}" type="presParOf" srcId="{9A84269A-E34E-4962-AFCF-834C12C9A88B}" destId="{DE7E6F23-B712-4FFC-9B78-D326CEFB083D}" srcOrd="0" destOrd="0" presId="urn:microsoft.com/office/officeart/2005/8/layout/vList2"/>
    <dgm:cxn modelId="{E776DEC9-0DA6-4A78-BB1B-11841059256C}" type="presParOf" srcId="{9A84269A-E34E-4962-AFCF-834C12C9A88B}" destId="{65C5492B-36E9-498B-A712-ACA690D2E307}" srcOrd="1" destOrd="0" presId="urn:microsoft.com/office/officeart/2005/8/layout/vList2"/>
    <dgm:cxn modelId="{E119E90E-9FFF-4A2B-9421-2589A6F6C837}" type="presParOf" srcId="{9A84269A-E34E-4962-AFCF-834C12C9A88B}" destId="{2585AA45-2CC9-45C7-9DBB-B4A53FC367A5}" srcOrd="2" destOrd="0" presId="urn:microsoft.com/office/officeart/2005/8/layout/vList2"/>
    <dgm:cxn modelId="{EE2A2C05-1813-4F39-983E-592C8025E3D2}" type="presParOf" srcId="{9A84269A-E34E-4962-AFCF-834C12C9A88B}" destId="{C7BBFC03-8026-46C6-A53B-E8D56549F807}" srcOrd="3" destOrd="0" presId="urn:microsoft.com/office/officeart/2005/8/layout/vList2"/>
    <dgm:cxn modelId="{431C6084-B2A7-407A-9514-95AFFB2821BE}" type="presParOf" srcId="{9A84269A-E34E-4962-AFCF-834C12C9A88B}" destId="{527D4A31-B95E-42ED-AAF3-DD7F14C77E56}" srcOrd="4" destOrd="0" presId="urn:microsoft.com/office/officeart/2005/8/layout/vList2"/>
    <dgm:cxn modelId="{4543EFD3-086B-4F01-BCBC-EB5A4A1EF7E6}" type="presParOf" srcId="{9A84269A-E34E-4962-AFCF-834C12C9A88B}" destId="{08E7B71F-9992-4584-96A5-B1B4EEB5F6D6}" srcOrd="5" destOrd="0" presId="urn:microsoft.com/office/officeart/2005/8/layout/vList2"/>
    <dgm:cxn modelId="{AFD42EB7-57E0-41D9-8404-03035D4D6C79}" type="presParOf" srcId="{9A84269A-E34E-4962-AFCF-834C12C9A88B}" destId="{31BD8E93-BB2F-4FC1-A82D-BB6E925BA2B6}" srcOrd="6" destOrd="0" presId="urn:microsoft.com/office/officeart/2005/8/layout/vList2"/>
    <dgm:cxn modelId="{CFE5C0D0-475A-44E5-AEB0-3EEC2DC7B3BC}" type="presParOf" srcId="{9A84269A-E34E-4962-AFCF-834C12C9A88B}" destId="{F94522C3-BFE5-4669-8E8D-4E36B01FC731}" srcOrd="7" destOrd="0" presId="urn:microsoft.com/office/officeart/2005/8/layout/vList2"/>
    <dgm:cxn modelId="{35668854-93DE-46F4-BD13-1B74D905F5AD}" type="presParOf" srcId="{9A84269A-E34E-4962-AFCF-834C12C9A88B}" destId="{B050010C-5517-4B37-9521-EA41B17EC4DE}" srcOrd="8" destOrd="0" presId="urn:microsoft.com/office/officeart/2005/8/layout/vList2"/>
    <dgm:cxn modelId="{7DC4BDA6-A8DA-4F04-BD72-3F916D3F3C3B}" type="presParOf" srcId="{9A84269A-E34E-4962-AFCF-834C12C9A88B}" destId="{9DA953BD-6327-4BF7-88FD-C73F2AB63310}" srcOrd="9" destOrd="0" presId="urn:microsoft.com/office/officeart/2005/8/layout/vList2"/>
    <dgm:cxn modelId="{71A33ADA-60C2-48F2-82A4-C8FAA6A82CD7}" type="presParOf" srcId="{9A84269A-E34E-4962-AFCF-834C12C9A88B}" destId="{10B03894-56FD-4AA5-AD9C-634A1B0A1A15}" srcOrd="10" destOrd="0" presId="urn:microsoft.com/office/officeart/2005/8/layout/vList2"/>
    <dgm:cxn modelId="{CD3AFBBD-AC34-487B-AB3D-4DD4C9132A9F}" type="presParOf" srcId="{9A84269A-E34E-4962-AFCF-834C12C9A88B}" destId="{B9180D24-C422-494F-A8D3-F7D1DFB986E4}" srcOrd="11" destOrd="0" presId="urn:microsoft.com/office/officeart/2005/8/layout/vList2"/>
    <dgm:cxn modelId="{0CD3D248-3229-457A-99A1-66562AADEA6D}" type="presParOf" srcId="{9A84269A-E34E-4962-AFCF-834C12C9A88B}" destId="{9ABB970E-D0A7-4952-A9A4-6652C1348EC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864AA-5AF4-4138-8076-408C4E04670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694B4E4-B8F5-4963-ACF8-829D9C6BCEF3}">
      <dgm:prSet/>
      <dgm:spPr/>
      <dgm:t>
        <a:bodyPr/>
        <a:lstStyle/>
        <a:p>
          <a:r>
            <a:rPr lang="en-US"/>
            <a:t>There is an understanding in Data Science that once a model has been built and it comes time to evaluate and critique the model, the author might have to back up a few steps and re-engineer the model by making adjustments to the data format or the scientific tool to derive meaningful insight in which to present and place the model into production.</a:t>
          </a:r>
        </a:p>
      </dgm:t>
    </dgm:pt>
    <dgm:pt modelId="{4169DE2D-C65D-44C6-BE8D-2C021E7D9A8F}" type="parTrans" cxnId="{9D50BE77-601A-4DA1-B886-809A7E60167C}">
      <dgm:prSet/>
      <dgm:spPr/>
      <dgm:t>
        <a:bodyPr/>
        <a:lstStyle/>
        <a:p>
          <a:endParaRPr lang="en-US"/>
        </a:p>
      </dgm:t>
    </dgm:pt>
    <dgm:pt modelId="{EFCAA66F-42A6-4794-AB44-59CAA9232149}" type="sibTrans" cxnId="{9D50BE77-601A-4DA1-B886-809A7E60167C}">
      <dgm:prSet/>
      <dgm:spPr/>
      <dgm:t>
        <a:bodyPr/>
        <a:lstStyle/>
        <a:p>
          <a:endParaRPr lang="en-US"/>
        </a:p>
      </dgm:t>
    </dgm:pt>
    <dgm:pt modelId="{7D65F204-EEFF-404E-8C6C-6947170ABCE5}" type="pres">
      <dgm:prSet presAssocID="{B14864AA-5AF4-4138-8076-408C4E046709}" presName="hierChild1" presStyleCnt="0">
        <dgm:presLayoutVars>
          <dgm:chPref val="1"/>
          <dgm:dir/>
          <dgm:animOne val="branch"/>
          <dgm:animLvl val="lvl"/>
          <dgm:resizeHandles/>
        </dgm:presLayoutVars>
      </dgm:prSet>
      <dgm:spPr/>
    </dgm:pt>
    <dgm:pt modelId="{B54CFFDB-6269-4D5D-83BB-F546B02595B0}" type="pres">
      <dgm:prSet presAssocID="{B694B4E4-B8F5-4963-ACF8-829D9C6BCEF3}" presName="hierRoot1" presStyleCnt="0"/>
      <dgm:spPr/>
    </dgm:pt>
    <dgm:pt modelId="{1165EA6D-DCC4-4842-8F67-553E962D93BB}" type="pres">
      <dgm:prSet presAssocID="{B694B4E4-B8F5-4963-ACF8-829D9C6BCEF3}" presName="composite" presStyleCnt="0"/>
      <dgm:spPr/>
    </dgm:pt>
    <dgm:pt modelId="{FF51A616-F60D-4390-B7CD-3284DD87E730}" type="pres">
      <dgm:prSet presAssocID="{B694B4E4-B8F5-4963-ACF8-829D9C6BCEF3}" presName="background" presStyleLbl="node0" presStyleIdx="0" presStyleCnt="1"/>
      <dgm:spPr/>
    </dgm:pt>
    <dgm:pt modelId="{BFD686DB-65C3-4DB2-AA4F-1ECE44602555}" type="pres">
      <dgm:prSet presAssocID="{B694B4E4-B8F5-4963-ACF8-829D9C6BCEF3}" presName="text" presStyleLbl="fgAcc0" presStyleIdx="0" presStyleCnt="1">
        <dgm:presLayoutVars>
          <dgm:chPref val="3"/>
        </dgm:presLayoutVars>
      </dgm:prSet>
      <dgm:spPr/>
    </dgm:pt>
    <dgm:pt modelId="{6CB35436-64EA-4D54-9965-E668F4840C50}" type="pres">
      <dgm:prSet presAssocID="{B694B4E4-B8F5-4963-ACF8-829D9C6BCEF3}" presName="hierChild2" presStyleCnt="0"/>
      <dgm:spPr/>
    </dgm:pt>
  </dgm:ptLst>
  <dgm:cxnLst>
    <dgm:cxn modelId="{16347813-AFEA-408C-B615-60371683FE58}" type="presOf" srcId="{B694B4E4-B8F5-4963-ACF8-829D9C6BCEF3}" destId="{BFD686DB-65C3-4DB2-AA4F-1ECE44602555}" srcOrd="0" destOrd="0" presId="urn:microsoft.com/office/officeart/2005/8/layout/hierarchy1"/>
    <dgm:cxn modelId="{9D50BE77-601A-4DA1-B886-809A7E60167C}" srcId="{B14864AA-5AF4-4138-8076-408C4E046709}" destId="{B694B4E4-B8F5-4963-ACF8-829D9C6BCEF3}" srcOrd="0" destOrd="0" parTransId="{4169DE2D-C65D-44C6-BE8D-2C021E7D9A8F}" sibTransId="{EFCAA66F-42A6-4794-AB44-59CAA9232149}"/>
    <dgm:cxn modelId="{80A952F8-03DF-4937-B928-D2A7E975BBBD}" type="presOf" srcId="{B14864AA-5AF4-4138-8076-408C4E046709}" destId="{7D65F204-EEFF-404E-8C6C-6947170ABCE5}" srcOrd="0" destOrd="0" presId="urn:microsoft.com/office/officeart/2005/8/layout/hierarchy1"/>
    <dgm:cxn modelId="{D7D88213-AE13-42E1-B841-36303385E9CC}" type="presParOf" srcId="{7D65F204-EEFF-404E-8C6C-6947170ABCE5}" destId="{B54CFFDB-6269-4D5D-83BB-F546B02595B0}" srcOrd="0" destOrd="0" presId="urn:microsoft.com/office/officeart/2005/8/layout/hierarchy1"/>
    <dgm:cxn modelId="{F386E402-53D3-4920-A915-3912E97FA03A}" type="presParOf" srcId="{B54CFFDB-6269-4D5D-83BB-F546B02595B0}" destId="{1165EA6D-DCC4-4842-8F67-553E962D93BB}" srcOrd="0" destOrd="0" presId="urn:microsoft.com/office/officeart/2005/8/layout/hierarchy1"/>
    <dgm:cxn modelId="{38BC0DF7-2B5A-4505-BEB7-94A98B8F90F9}" type="presParOf" srcId="{1165EA6D-DCC4-4842-8F67-553E962D93BB}" destId="{FF51A616-F60D-4390-B7CD-3284DD87E730}" srcOrd="0" destOrd="0" presId="urn:microsoft.com/office/officeart/2005/8/layout/hierarchy1"/>
    <dgm:cxn modelId="{14A5A594-53FA-4A0E-ADDB-DA700FD9D7A6}" type="presParOf" srcId="{1165EA6D-DCC4-4842-8F67-553E962D93BB}" destId="{BFD686DB-65C3-4DB2-AA4F-1ECE44602555}" srcOrd="1" destOrd="0" presId="urn:microsoft.com/office/officeart/2005/8/layout/hierarchy1"/>
    <dgm:cxn modelId="{4920C9D9-1E12-4B1D-9BF8-985BF4377F56}" type="presParOf" srcId="{B54CFFDB-6269-4D5D-83BB-F546B02595B0}" destId="{6CB35436-64EA-4D54-9965-E668F4840C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0AAD7-4D8C-41A0-BF25-15E6ABD115F3}">
      <dsp:nvSpPr>
        <dsp:cNvPr id="0" name=""/>
        <dsp:cNvSpPr/>
      </dsp:nvSpPr>
      <dsp:spPr>
        <a:xfrm>
          <a:off x="488159" y="609403"/>
          <a:ext cx="795761" cy="7957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F66C8C-ADC1-49B0-97CF-703B6593CC17}">
      <dsp:nvSpPr>
        <dsp:cNvPr id="0" name=""/>
        <dsp:cNvSpPr/>
      </dsp:nvSpPr>
      <dsp:spPr>
        <a:xfrm>
          <a:off x="1860" y="171876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Define the goal</a:t>
          </a:r>
          <a:endParaRPr lang="en-US" sz="1600" u="none" kern="1200"/>
        </a:p>
      </dsp:txBody>
      <dsp:txXfrm>
        <a:off x="1860" y="1718767"/>
        <a:ext cx="1768359" cy="707343"/>
      </dsp:txXfrm>
    </dsp:sp>
    <dsp:sp modelId="{F9C89024-A9D0-4DDB-9294-0F301B040C9C}">
      <dsp:nvSpPr>
        <dsp:cNvPr id="0" name=""/>
        <dsp:cNvSpPr/>
      </dsp:nvSpPr>
      <dsp:spPr>
        <a:xfrm>
          <a:off x="2565981" y="609403"/>
          <a:ext cx="795761" cy="7957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7C7B7-9EAE-4FAD-A8F3-27AC0A813C06}">
      <dsp:nvSpPr>
        <dsp:cNvPr id="0" name=""/>
        <dsp:cNvSpPr/>
      </dsp:nvSpPr>
      <dsp:spPr>
        <a:xfrm>
          <a:off x="2079682" y="171876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Collect and manage data</a:t>
          </a:r>
          <a:endParaRPr lang="en-US" sz="1600" u="none" kern="1200"/>
        </a:p>
      </dsp:txBody>
      <dsp:txXfrm>
        <a:off x="2079682" y="1718767"/>
        <a:ext cx="1768359" cy="707343"/>
      </dsp:txXfrm>
    </dsp:sp>
    <dsp:sp modelId="{66B37F92-83E0-472C-87C6-BDEE499CDD5E}">
      <dsp:nvSpPr>
        <dsp:cNvPr id="0" name=""/>
        <dsp:cNvSpPr/>
      </dsp:nvSpPr>
      <dsp:spPr>
        <a:xfrm>
          <a:off x="4643803" y="609403"/>
          <a:ext cx="795761" cy="7957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8C2BD-09CB-4075-BEF4-82A33E1FEEF6}">
      <dsp:nvSpPr>
        <dsp:cNvPr id="0" name=""/>
        <dsp:cNvSpPr/>
      </dsp:nvSpPr>
      <dsp:spPr>
        <a:xfrm>
          <a:off x="4157505" y="1718767"/>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Build the model</a:t>
          </a:r>
          <a:endParaRPr lang="en-US" sz="1600" u="none" kern="1200"/>
        </a:p>
      </dsp:txBody>
      <dsp:txXfrm>
        <a:off x="4157505" y="1718767"/>
        <a:ext cx="1768359" cy="707343"/>
      </dsp:txXfrm>
    </dsp:sp>
    <dsp:sp modelId="{1A478A15-DD2C-4DED-B41E-EE98A0A08248}">
      <dsp:nvSpPr>
        <dsp:cNvPr id="0" name=""/>
        <dsp:cNvSpPr/>
      </dsp:nvSpPr>
      <dsp:spPr>
        <a:xfrm>
          <a:off x="488159" y="2868201"/>
          <a:ext cx="795761" cy="7957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5EDD3-B80E-4A9B-AB31-E129B7A53BD9}">
      <dsp:nvSpPr>
        <dsp:cNvPr id="0" name=""/>
        <dsp:cNvSpPr/>
      </dsp:nvSpPr>
      <dsp:spPr>
        <a:xfrm>
          <a:off x="1860" y="3977565"/>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Evaluate and critique the model</a:t>
          </a:r>
          <a:endParaRPr lang="en-US" sz="1600" u="none" kern="1200"/>
        </a:p>
      </dsp:txBody>
      <dsp:txXfrm>
        <a:off x="1860" y="3977565"/>
        <a:ext cx="1768359" cy="707343"/>
      </dsp:txXfrm>
    </dsp:sp>
    <dsp:sp modelId="{3C3C40E5-F005-4C58-A6F7-47BF1F085BFE}">
      <dsp:nvSpPr>
        <dsp:cNvPr id="0" name=""/>
        <dsp:cNvSpPr/>
      </dsp:nvSpPr>
      <dsp:spPr>
        <a:xfrm>
          <a:off x="2565981" y="2868201"/>
          <a:ext cx="795761" cy="7957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85D546-986B-401F-B8DA-7103EFF1905B}">
      <dsp:nvSpPr>
        <dsp:cNvPr id="0" name=""/>
        <dsp:cNvSpPr/>
      </dsp:nvSpPr>
      <dsp:spPr>
        <a:xfrm>
          <a:off x="2079682" y="3977565"/>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Present results and document</a:t>
          </a:r>
          <a:endParaRPr lang="en-US" sz="1600" u="none" kern="1200"/>
        </a:p>
      </dsp:txBody>
      <dsp:txXfrm>
        <a:off x="2079682" y="3977565"/>
        <a:ext cx="1768359" cy="707343"/>
      </dsp:txXfrm>
    </dsp:sp>
    <dsp:sp modelId="{94C90A61-619A-4298-BB5F-9B2591F4F929}">
      <dsp:nvSpPr>
        <dsp:cNvPr id="0" name=""/>
        <dsp:cNvSpPr/>
      </dsp:nvSpPr>
      <dsp:spPr>
        <a:xfrm>
          <a:off x="4643803" y="2868201"/>
          <a:ext cx="795761" cy="7957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2CAC8-2863-4035-8A3F-1B68F7CDB191}">
      <dsp:nvSpPr>
        <dsp:cNvPr id="0" name=""/>
        <dsp:cNvSpPr/>
      </dsp:nvSpPr>
      <dsp:spPr>
        <a:xfrm>
          <a:off x="4157505" y="3977565"/>
          <a:ext cx="1768359" cy="70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u="none" kern="1200"/>
            <a:t>Deploy and maintain the model</a:t>
          </a:r>
          <a:endParaRPr lang="en-US" sz="1600" u="none" kern="1200"/>
        </a:p>
      </dsp:txBody>
      <dsp:txXfrm>
        <a:off x="4157505" y="3977565"/>
        <a:ext cx="1768359" cy="70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B5BBC-0439-4D19-BFAE-65954DC03B88}">
      <dsp:nvSpPr>
        <dsp:cNvPr id="0" name=""/>
        <dsp:cNvSpPr/>
      </dsp:nvSpPr>
      <dsp:spPr>
        <a:xfrm>
          <a:off x="0" y="2746"/>
          <a:ext cx="5928344" cy="15394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9F21B-B52D-4C71-8365-2FDADAFB2294}">
      <dsp:nvSpPr>
        <dsp:cNvPr id="0" name=""/>
        <dsp:cNvSpPr/>
      </dsp:nvSpPr>
      <dsp:spPr>
        <a:xfrm>
          <a:off x="465687" y="349125"/>
          <a:ext cx="847531" cy="846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374580-F08B-47B9-B03D-8C4AF3C2120B}">
      <dsp:nvSpPr>
        <dsp:cNvPr id="0" name=""/>
        <dsp:cNvSpPr/>
      </dsp:nvSpPr>
      <dsp:spPr>
        <a:xfrm>
          <a:off x="1778905" y="2746"/>
          <a:ext cx="3985007" cy="154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086" tIns="163086" rIns="163086" bIns="163086" numCol="1" spcCol="1270" anchor="ctr" anchorCtr="0">
          <a:noAutofit/>
        </a:bodyPr>
        <a:lstStyle/>
        <a:p>
          <a:pPr marL="0" lvl="0" indent="0" algn="l" defTabSz="622300">
            <a:lnSpc>
              <a:spcPct val="100000"/>
            </a:lnSpc>
            <a:spcBef>
              <a:spcPct val="0"/>
            </a:spcBef>
            <a:spcAft>
              <a:spcPct val="35000"/>
            </a:spcAft>
            <a:buNone/>
          </a:pPr>
          <a:r>
            <a:rPr lang="en-US" sz="1400" kern="1200"/>
            <a:t>Credit One is an external client and maintains their customer data in their own SQL database. We will access their database using the server ID the client provided and connect to their MySQL instance. We will then use a SQL “select” statement and write the data into a Pandas dataframe.</a:t>
          </a:r>
        </a:p>
      </dsp:txBody>
      <dsp:txXfrm>
        <a:off x="1778905" y="2746"/>
        <a:ext cx="3985007" cy="1540966"/>
      </dsp:txXfrm>
    </dsp:sp>
    <dsp:sp modelId="{32D613AF-78E0-42D2-9F3A-256383708607}">
      <dsp:nvSpPr>
        <dsp:cNvPr id="0" name=""/>
        <dsp:cNvSpPr/>
      </dsp:nvSpPr>
      <dsp:spPr>
        <a:xfrm>
          <a:off x="0" y="1876895"/>
          <a:ext cx="5928344" cy="15394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3124A-5E9A-4C7C-A224-A54CD553630A}">
      <dsp:nvSpPr>
        <dsp:cNvPr id="0" name=""/>
        <dsp:cNvSpPr/>
      </dsp:nvSpPr>
      <dsp:spPr>
        <a:xfrm>
          <a:off x="465687" y="2223274"/>
          <a:ext cx="847531" cy="846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3227B4-F6E0-4B94-A4FD-D3F4237CA1BC}">
      <dsp:nvSpPr>
        <dsp:cNvPr id="0" name=""/>
        <dsp:cNvSpPr/>
      </dsp:nvSpPr>
      <dsp:spPr>
        <a:xfrm>
          <a:off x="1778905" y="1876895"/>
          <a:ext cx="3985007" cy="154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086" tIns="163086" rIns="163086" bIns="163086" numCol="1" spcCol="1270" anchor="ctr" anchorCtr="0">
          <a:noAutofit/>
        </a:bodyPr>
        <a:lstStyle/>
        <a:p>
          <a:pPr marL="0" lvl="0" indent="0" algn="l" defTabSz="622300">
            <a:lnSpc>
              <a:spcPct val="100000"/>
            </a:lnSpc>
            <a:spcBef>
              <a:spcPct val="0"/>
            </a:spcBef>
            <a:spcAft>
              <a:spcPct val="35000"/>
            </a:spcAft>
            <a:buNone/>
          </a:pPr>
          <a:r>
            <a:rPr lang="en-US" sz="1400" kern="1200"/>
            <a:t>Once the data has been extracted to the Pandas dataframe we imported the ‘default_of_credit_card_customers.csv’ into our Jupyter Notebook to begin the data engineering process.</a:t>
          </a:r>
        </a:p>
      </dsp:txBody>
      <dsp:txXfrm>
        <a:off x="1778905" y="1876895"/>
        <a:ext cx="3985007" cy="1540966"/>
      </dsp:txXfrm>
    </dsp:sp>
    <dsp:sp modelId="{E2CFEC02-10AB-4CE3-BDF7-A16B6CE2BE1A}">
      <dsp:nvSpPr>
        <dsp:cNvPr id="0" name=""/>
        <dsp:cNvSpPr/>
      </dsp:nvSpPr>
      <dsp:spPr>
        <a:xfrm>
          <a:off x="0" y="3751043"/>
          <a:ext cx="5928344" cy="15394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71B57-15C1-46E4-9B76-EEBF1FACB425}">
      <dsp:nvSpPr>
        <dsp:cNvPr id="0" name=""/>
        <dsp:cNvSpPr/>
      </dsp:nvSpPr>
      <dsp:spPr>
        <a:xfrm>
          <a:off x="465687" y="4097422"/>
          <a:ext cx="847531" cy="846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058BF-DAB7-4BE6-B800-3314ACE85B34}">
      <dsp:nvSpPr>
        <dsp:cNvPr id="0" name=""/>
        <dsp:cNvSpPr/>
      </dsp:nvSpPr>
      <dsp:spPr>
        <a:xfrm>
          <a:off x="1778905" y="3751043"/>
          <a:ext cx="3985007" cy="154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086" tIns="163086" rIns="163086" bIns="163086" numCol="1" spcCol="1270" anchor="ctr" anchorCtr="0">
          <a:noAutofit/>
        </a:bodyPr>
        <a:lstStyle/>
        <a:p>
          <a:pPr marL="0" lvl="0" indent="0" algn="l" defTabSz="622300">
            <a:lnSpc>
              <a:spcPct val="100000"/>
            </a:lnSpc>
            <a:spcBef>
              <a:spcPct val="0"/>
            </a:spcBef>
            <a:spcAft>
              <a:spcPct val="35000"/>
            </a:spcAft>
            <a:buNone/>
          </a:pPr>
          <a:r>
            <a:rPr lang="en-US" sz="1400" kern="1200"/>
            <a:t>*Note- relevant, large data sources can be hard to come by making GitHub a great repository resource.</a:t>
          </a:r>
        </a:p>
      </dsp:txBody>
      <dsp:txXfrm>
        <a:off x="1778905" y="3751043"/>
        <a:ext cx="3985007" cy="1540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E6F23-B712-4FFC-9B78-D326CEFB083D}">
      <dsp:nvSpPr>
        <dsp:cNvPr id="0" name=""/>
        <dsp:cNvSpPr/>
      </dsp:nvSpPr>
      <dsp:spPr>
        <a:xfrm>
          <a:off x="0" y="12194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We </a:t>
          </a:r>
          <a:r>
            <a:rPr lang="en-US" sz="1400" kern="1200"/>
            <a:t>will utilize a </a:t>
          </a:r>
          <a:r>
            <a:rPr lang="en-US" sz="1400" b="0" i="0" kern="1200"/>
            <a:t>well-defined data science process framework to pre-process the dataframe we retrieved without compromising the integrity of the data.</a:t>
          </a:r>
          <a:endParaRPr lang="en-US" sz="1400" kern="1200"/>
        </a:p>
      </dsp:txBody>
      <dsp:txXfrm>
        <a:off x="35982" y="157922"/>
        <a:ext cx="6413760" cy="665136"/>
      </dsp:txXfrm>
    </dsp:sp>
    <dsp:sp modelId="{2585AA45-2CC9-45C7-9DBB-B4A53FC367A5}">
      <dsp:nvSpPr>
        <dsp:cNvPr id="0" name=""/>
        <dsp:cNvSpPr/>
      </dsp:nvSpPr>
      <dsp:spPr>
        <a:xfrm>
          <a:off x="0" y="89936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Ensure column labels are correctly represented</a:t>
          </a:r>
        </a:p>
      </dsp:txBody>
      <dsp:txXfrm>
        <a:off x="35982" y="935342"/>
        <a:ext cx="6413760" cy="665136"/>
      </dsp:txXfrm>
    </dsp:sp>
    <dsp:sp modelId="{527D4A31-B95E-42ED-AAF3-DD7F14C77E56}">
      <dsp:nvSpPr>
        <dsp:cNvPr id="0" name=""/>
        <dsp:cNvSpPr/>
      </dsp:nvSpPr>
      <dsp:spPr>
        <a:xfrm>
          <a:off x="0" y="167678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Sort columns containing numerical values in descending order to easily identify non-numerical data that should be dropped from the data set.</a:t>
          </a:r>
        </a:p>
      </dsp:txBody>
      <dsp:txXfrm>
        <a:off x="35982" y="1712762"/>
        <a:ext cx="6413760" cy="665136"/>
      </dsp:txXfrm>
    </dsp:sp>
    <dsp:sp modelId="{31BD8E93-BB2F-4FC1-A82D-BB6E925BA2B6}">
      <dsp:nvSpPr>
        <dsp:cNvPr id="0" name=""/>
        <dsp:cNvSpPr/>
      </dsp:nvSpPr>
      <dsp:spPr>
        <a:xfrm>
          <a:off x="0" y="245420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Select only desired rows and columns using the </a:t>
          </a:r>
          <a:r>
            <a:rPr lang="en-US" sz="1400" kern="1200" dirty="0" err="1"/>
            <a:t>iloc</a:t>
          </a:r>
          <a:r>
            <a:rPr lang="en-US" sz="1400" kern="1200" dirty="0"/>
            <a:t> function and save into a new dataframe object.</a:t>
          </a:r>
        </a:p>
      </dsp:txBody>
      <dsp:txXfrm>
        <a:off x="35982" y="2490182"/>
        <a:ext cx="6413760" cy="665136"/>
      </dsp:txXfrm>
    </dsp:sp>
    <dsp:sp modelId="{B050010C-5517-4B37-9521-EA41B17EC4DE}">
      <dsp:nvSpPr>
        <dsp:cNvPr id="0" name=""/>
        <dsp:cNvSpPr/>
      </dsp:nvSpPr>
      <dsp:spPr>
        <a:xfrm>
          <a:off x="0" y="323162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Check for and drop any ‘null’ values. *Note -Importing data using read_sql rather than read_csv opens the door for undesirable characters to appear that might otherwise be classified as ‘NaN’, requiring a reclassification code to be run.</a:t>
          </a:r>
        </a:p>
      </dsp:txBody>
      <dsp:txXfrm>
        <a:off x="35982" y="3267602"/>
        <a:ext cx="6413760" cy="665136"/>
      </dsp:txXfrm>
    </dsp:sp>
    <dsp:sp modelId="{10B03894-56FD-4AA5-AD9C-634A1B0A1A15}">
      <dsp:nvSpPr>
        <dsp:cNvPr id="0" name=""/>
        <dsp:cNvSpPr/>
      </dsp:nvSpPr>
      <dsp:spPr>
        <a:xfrm>
          <a:off x="0" y="400904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Remove any duplicates that might be present in the data set.</a:t>
          </a:r>
        </a:p>
      </dsp:txBody>
      <dsp:txXfrm>
        <a:off x="35982" y="4045022"/>
        <a:ext cx="6413760" cy="665136"/>
      </dsp:txXfrm>
    </dsp:sp>
    <dsp:sp modelId="{9ABB970E-D0A7-4952-A9A4-6652C1348ECB}">
      <dsp:nvSpPr>
        <dsp:cNvPr id="0" name=""/>
        <dsp:cNvSpPr/>
      </dsp:nvSpPr>
      <dsp:spPr>
        <a:xfrm>
          <a:off x="0" y="4786460"/>
          <a:ext cx="648572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Check data types among the features to ensure they are represented accurately. *Ex. Columns with numbers should be converted to ‘integers’ if represented as anything other than “</a:t>
          </a:r>
          <a:r>
            <a:rPr lang="en-US" sz="1400" kern="1200" dirty="0" err="1"/>
            <a:t>dtypes</a:t>
          </a:r>
          <a:r>
            <a:rPr lang="en-US" sz="1400" kern="1200" dirty="0"/>
            <a:t>: int64”.</a:t>
          </a:r>
        </a:p>
      </dsp:txBody>
      <dsp:txXfrm>
        <a:off x="35982" y="4822442"/>
        <a:ext cx="6413760" cy="665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A616-F60D-4390-B7CD-3284DD87E730}">
      <dsp:nvSpPr>
        <dsp:cNvPr id="0" name=""/>
        <dsp:cNvSpPr/>
      </dsp:nvSpPr>
      <dsp:spPr>
        <a:xfrm>
          <a:off x="0" y="671757"/>
          <a:ext cx="5335509" cy="3388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686DB-65C3-4DB2-AA4F-1ECE44602555}">
      <dsp:nvSpPr>
        <dsp:cNvPr id="0" name=""/>
        <dsp:cNvSpPr/>
      </dsp:nvSpPr>
      <dsp:spPr>
        <a:xfrm>
          <a:off x="592834" y="1234950"/>
          <a:ext cx="5335509" cy="3388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There is an understanding in Data Science that once a model has been built and it comes time to evaluate and critique the model, the author might have to back up a few steps and re-engineer the model by making adjustments to the data format or the scientific tool to derive meaningful insight in which to present and place the model into production.</a:t>
          </a:r>
        </a:p>
      </dsp:txBody>
      <dsp:txXfrm>
        <a:off x="692067" y="1334183"/>
        <a:ext cx="5137043" cy="31895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Credit One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87418" y="4610958"/>
            <a:ext cx="6116778" cy="1021498"/>
          </a:xfrm>
        </p:spPr>
        <p:txBody>
          <a:bodyPr>
            <a:normAutofit/>
          </a:bodyPr>
          <a:lstStyle/>
          <a:p>
            <a:pPr marL="0" marR="0" lvl="0" indent="0" algn="ctr" defTabSz="914400" rtl="0" eaLnBrk="1" fontAlgn="auto" latinLnBrk="0" hangingPunct="1">
              <a:lnSpc>
                <a:spcPct val="130000"/>
              </a:lnSpc>
              <a:spcBef>
                <a:spcPts val="930"/>
              </a:spcBef>
              <a:spcAft>
                <a:spcPts val="0"/>
              </a:spcAft>
              <a:buClrTx/>
              <a:buSzTx/>
              <a:buFont typeface="Corbel" panose="020B0503020204020204" pitchFamily="34" charset="0"/>
              <a:buNone/>
              <a:tabLst/>
              <a:defRPr/>
            </a:pPr>
            <a:r>
              <a:rPr kumimoji="0" lang="en-US" sz="2000" b="0" i="0" u="none" strike="noStrike" kern="1200" cap="none" spc="150" normalizeH="0" baseline="0" noProof="0" dirty="0">
                <a:ln>
                  <a:noFill/>
                </a:ln>
                <a:solidFill>
                  <a:schemeClr val="tx2">
                    <a:lumMod val="75000"/>
                  </a:schemeClr>
                </a:solidFill>
                <a:effectLst/>
                <a:uLnTx/>
                <a:uFillTx/>
                <a:latin typeface="Meiryo"/>
                <a:ea typeface="+mn-ea"/>
                <a:cs typeface="+mn-cs"/>
              </a:rPr>
              <a:t>Customer Credit Default Risk Analysis</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20928" y="965200"/>
            <a:ext cx="5999002" cy="4927600"/>
          </a:xfrm>
        </p:spPr>
        <p:txBody>
          <a:bodyPr anchor="ctr">
            <a:normAutofit/>
          </a:bodyPr>
          <a:lstStyle/>
          <a:p>
            <a:r>
              <a:rPr lang="en-US" sz="2000" dirty="0">
                <a:solidFill>
                  <a:schemeClr val="tx2"/>
                </a:solidFill>
                <a:latin typeface="+mn-lt"/>
              </a:rPr>
              <a:t>Customer loan defaults have increased at an alarming rate over the past year. Unless we can more effectively identify key attributes that can predict a customer’s probability of default, Credit One stands to lose clients. </a:t>
            </a:r>
            <a:br>
              <a:rPr lang="en-US" sz="2000" dirty="0">
                <a:solidFill>
                  <a:schemeClr val="tx2"/>
                </a:solidFill>
                <a:latin typeface="+mn-lt"/>
              </a:rPr>
            </a:br>
            <a:br>
              <a:rPr lang="en-US" sz="2000" dirty="0">
                <a:solidFill>
                  <a:schemeClr val="tx2"/>
                </a:solidFill>
                <a:latin typeface="+mn-lt"/>
              </a:rPr>
            </a:br>
            <a:r>
              <a:rPr lang="en-US" sz="2000" dirty="0">
                <a:solidFill>
                  <a:schemeClr val="tx2"/>
                </a:solidFill>
                <a:latin typeface="+mn-lt"/>
              </a:rPr>
              <a:t>The </a:t>
            </a:r>
            <a:r>
              <a:rPr lang="en-US" sz="2000" b="0" i="0" dirty="0">
                <a:solidFill>
                  <a:schemeClr val="tx2"/>
                </a:solidFill>
                <a:effectLst/>
                <a:latin typeface="+mn-lt"/>
              </a:rPr>
              <a:t>Data Science team, through the application of analytics tools and a disciplined framework, is committed to designing and implementing a creative, and empirically sound solution to put into production. </a:t>
            </a:r>
            <a:br>
              <a:rPr lang="en-US" sz="2000" b="0" i="0" dirty="0">
                <a:solidFill>
                  <a:schemeClr val="tx2"/>
                </a:solidFill>
                <a:effectLst/>
                <a:latin typeface="+mn-lt"/>
              </a:rPr>
            </a:br>
            <a:br>
              <a:rPr lang="en-US" sz="2000" b="0" i="0" dirty="0">
                <a:solidFill>
                  <a:schemeClr val="tx2"/>
                </a:solidFill>
                <a:effectLst/>
                <a:latin typeface="+mn-lt"/>
              </a:rPr>
            </a:br>
            <a:r>
              <a:rPr lang="en-US" sz="2000" b="0" i="0" dirty="0">
                <a:solidFill>
                  <a:schemeClr val="tx2"/>
                </a:solidFill>
                <a:effectLst/>
                <a:latin typeface="+mn-lt"/>
              </a:rPr>
              <a:t>This report will detail the Data Science process, data sourcing and management, and our plan of attack for any issues that might arise.</a:t>
            </a:r>
            <a:endParaRPr lang="en-US" sz="2000" dirty="0">
              <a:solidFill>
                <a:schemeClr val="tx2"/>
              </a:solidFill>
              <a:latin typeface="+mn-lt"/>
            </a:endParaRPr>
          </a:p>
        </p:txBody>
      </p:sp>
      <p:sp>
        <p:nvSpPr>
          <p:cNvPr id="61" name="Rectangle 5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3356" y="1159565"/>
            <a:ext cx="2938022" cy="4439055"/>
          </a:xfrm>
        </p:spPr>
        <p:txBody>
          <a:bodyPr anchor="ctr">
            <a:normAutofit/>
          </a:bodyPr>
          <a:lstStyle/>
          <a:p>
            <a:r>
              <a:rPr lang="en-US" dirty="0">
                <a:solidFill>
                  <a:srgbClr val="FFFFFF"/>
                </a:solidFill>
              </a:rPr>
              <a:t>Project Goals and expectations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9381-EB4B-4CD6-BC66-C043DA793144}"/>
              </a:ext>
            </a:extLst>
          </p:cNvPr>
          <p:cNvSpPr>
            <a:spLocks noGrp="1"/>
          </p:cNvSpPr>
          <p:nvPr>
            <p:ph type="title"/>
          </p:nvPr>
        </p:nvSpPr>
        <p:spPr/>
        <p:txBody>
          <a:bodyPr/>
          <a:lstStyle/>
          <a:p>
            <a:r>
              <a:rPr lang="en-US" dirty="0"/>
              <a:t>The Framework</a:t>
            </a:r>
          </a:p>
        </p:txBody>
      </p:sp>
      <p:sp>
        <p:nvSpPr>
          <p:cNvPr id="4" name="Text Placeholder 3">
            <a:extLst>
              <a:ext uri="{FF2B5EF4-FFF2-40B4-BE49-F238E27FC236}">
                <a16:creationId xmlns:a16="http://schemas.microsoft.com/office/drawing/2014/main" id="{12CB31A6-377B-4D87-90B9-4827C2F7071C}"/>
              </a:ext>
            </a:extLst>
          </p:cNvPr>
          <p:cNvSpPr>
            <a:spLocks noGrp="1"/>
          </p:cNvSpPr>
          <p:nvPr>
            <p:ph type="body" sz="half" idx="2"/>
          </p:nvPr>
        </p:nvSpPr>
        <p:spPr/>
        <p:txBody>
          <a:bodyPr/>
          <a:lstStyle/>
          <a:p>
            <a:r>
              <a:rPr lang="en-US" b="0" i="0" dirty="0">
                <a:solidFill>
                  <a:schemeClr val="bg1"/>
                </a:solidFill>
                <a:effectLst/>
                <a:latin typeface="Roboto"/>
              </a:rPr>
              <a:t>Business critical problem solving is an iterative process by nature. A well-defined data science process framework is crucial to the success and longevity of any risk management model.</a:t>
            </a:r>
            <a:endParaRPr lang="en-US" dirty="0">
              <a:solidFill>
                <a:schemeClr val="bg1"/>
              </a:solidFill>
            </a:endParaRPr>
          </a:p>
        </p:txBody>
      </p:sp>
      <p:cxnSp>
        <p:nvCxnSpPr>
          <p:cNvPr id="6" name="Straight Connector 5">
            <a:extLst>
              <a:ext uri="{FF2B5EF4-FFF2-40B4-BE49-F238E27FC236}">
                <a16:creationId xmlns:a16="http://schemas.microsoft.com/office/drawing/2014/main" id="{2611FD00-FEA5-4735-8C38-1B7B026C07B1}"/>
              </a:ext>
            </a:extLst>
          </p:cNvPr>
          <p:cNvCxnSpPr/>
          <p:nvPr/>
        </p:nvCxnSpPr>
        <p:spPr>
          <a:xfrm>
            <a:off x="736121" y="2880358"/>
            <a:ext cx="328953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4" name="Content Placeholder 23">
            <a:extLst>
              <a:ext uri="{FF2B5EF4-FFF2-40B4-BE49-F238E27FC236}">
                <a16:creationId xmlns:a16="http://schemas.microsoft.com/office/drawing/2014/main" id="{4A440C7F-2140-4728-9C8D-1FE63BC93EF4}"/>
              </a:ext>
            </a:extLst>
          </p:cNvPr>
          <p:cNvGraphicFramePr>
            <a:graphicFrameLocks noGrp="1"/>
          </p:cNvGraphicFramePr>
          <p:nvPr>
            <p:ph idx="1"/>
            <p:extLst>
              <p:ext uri="{D42A27DB-BD31-4B8C-83A1-F6EECF244321}">
                <p14:modId xmlns:p14="http://schemas.microsoft.com/office/powerpoint/2010/main" val="3501426683"/>
              </p:ext>
            </p:extLst>
          </p:nvPr>
        </p:nvGraphicFramePr>
        <p:xfrm>
          <a:off x="5459413" y="812800"/>
          <a:ext cx="5927725" cy="529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74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CC64-F0CF-4E52-BFF9-CBCE29BFF73D}"/>
              </a:ext>
            </a:extLst>
          </p:cNvPr>
          <p:cNvSpPr>
            <a:spLocks noGrp="1"/>
          </p:cNvSpPr>
          <p:nvPr>
            <p:ph type="title"/>
          </p:nvPr>
        </p:nvSpPr>
        <p:spPr/>
        <p:txBody>
          <a:bodyPr/>
          <a:lstStyle/>
          <a:p>
            <a:r>
              <a:rPr lang="en-US" dirty="0"/>
              <a:t>The</a:t>
            </a:r>
            <a:br>
              <a:rPr lang="en-US" dirty="0"/>
            </a:br>
            <a:r>
              <a:rPr lang="en-US" dirty="0"/>
              <a:t>Data Sources</a:t>
            </a:r>
          </a:p>
        </p:txBody>
      </p:sp>
      <p:graphicFrame>
        <p:nvGraphicFramePr>
          <p:cNvPr id="8" name="Content Placeholder 2">
            <a:extLst>
              <a:ext uri="{FF2B5EF4-FFF2-40B4-BE49-F238E27FC236}">
                <a16:creationId xmlns:a16="http://schemas.microsoft.com/office/drawing/2014/main" id="{CA4904F2-7B17-4D92-82B6-EC2C861432B7}"/>
              </a:ext>
            </a:extLst>
          </p:cNvPr>
          <p:cNvGraphicFramePr>
            <a:graphicFrameLocks noGrp="1"/>
          </p:cNvGraphicFramePr>
          <p:nvPr>
            <p:ph idx="1"/>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B28F0D9-021E-42D5-962A-0F150FA06FA1}"/>
              </a:ext>
            </a:extLst>
          </p:cNvPr>
          <p:cNvSpPr>
            <a:spLocks noGrp="1"/>
          </p:cNvSpPr>
          <p:nvPr>
            <p:ph type="body" sz="half" idx="2"/>
          </p:nvPr>
        </p:nvSpPr>
        <p:spPr/>
        <p:txBody>
          <a:bodyPr/>
          <a:lstStyle/>
          <a:p>
            <a:r>
              <a:rPr lang="en-US" dirty="0"/>
              <a:t>For this project we will be accessing Credit One’s MySQL database to retrieve customer demographics and payment information.</a:t>
            </a:r>
          </a:p>
        </p:txBody>
      </p:sp>
      <p:cxnSp>
        <p:nvCxnSpPr>
          <p:cNvPr id="7" name="Straight Connector 6">
            <a:extLst>
              <a:ext uri="{FF2B5EF4-FFF2-40B4-BE49-F238E27FC236}">
                <a16:creationId xmlns:a16="http://schemas.microsoft.com/office/drawing/2014/main" id="{4A76E631-6998-4384-8172-3C3B806F8963}"/>
              </a:ext>
            </a:extLst>
          </p:cNvPr>
          <p:cNvCxnSpPr/>
          <p:nvPr/>
        </p:nvCxnSpPr>
        <p:spPr>
          <a:xfrm>
            <a:off x="736121" y="2880358"/>
            <a:ext cx="3289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7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8F79-AD54-466A-8591-5DAB8E1234AF}"/>
              </a:ext>
            </a:extLst>
          </p:cNvPr>
          <p:cNvSpPr>
            <a:spLocks noGrp="1"/>
          </p:cNvSpPr>
          <p:nvPr>
            <p:ph type="title"/>
          </p:nvPr>
        </p:nvSpPr>
        <p:spPr/>
        <p:txBody>
          <a:bodyPr/>
          <a:lstStyle/>
          <a:p>
            <a:r>
              <a:rPr lang="en-US" dirty="0"/>
              <a:t>Data Management</a:t>
            </a:r>
          </a:p>
        </p:txBody>
      </p:sp>
      <p:graphicFrame>
        <p:nvGraphicFramePr>
          <p:cNvPr id="9" name="Content Placeholder 2">
            <a:extLst>
              <a:ext uri="{FF2B5EF4-FFF2-40B4-BE49-F238E27FC236}">
                <a16:creationId xmlns:a16="http://schemas.microsoft.com/office/drawing/2014/main" id="{8B62494E-0A55-426F-B569-E92D0B07D9E0}"/>
              </a:ext>
            </a:extLst>
          </p:cNvPr>
          <p:cNvGraphicFramePr>
            <a:graphicFrameLocks noGrp="1"/>
          </p:cNvGraphicFramePr>
          <p:nvPr>
            <p:ph idx="1"/>
            <p:extLst>
              <p:ext uri="{D42A27DB-BD31-4B8C-83A1-F6EECF244321}">
                <p14:modId xmlns:p14="http://schemas.microsoft.com/office/powerpoint/2010/main" val="809531542"/>
              </p:ext>
            </p:extLst>
          </p:nvPr>
        </p:nvGraphicFramePr>
        <p:xfrm>
          <a:off x="5458983" y="812799"/>
          <a:ext cx="6485725" cy="5645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D8688AB-19C6-410E-895A-00DC46759396}"/>
              </a:ext>
            </a:extLst>
          </p:cNvPr>
          <p:cNvSpPr>
            <a:spLocks noGrp="1"/>
          </p:cNvSpPr>
          <p:nvPr>
            <p:ph type="body" sz="half" idx="2"/>
          </p:nvPr>
        </p:nvSpPr>
        <p:spPr/>
        <p:txBody>
          <a:bodyPr/>
          <a:lstStyle/>
          <a:p>
            <a:r>
              <a:rPr lang="en-US" dirty="0"/>
              <a:t>Utilizing the </a:t>
            </a:r>
            <a:r>
              <a:rPr lang="en-US" b="0" i="0" dirty="0">
                <a:solidFill>
                  <a:schemeClr val="bg1"/>
                </a:solidFill>
                <a:effectLst/>
              </a:rPr>
              <a:t>'SELECT * FROM credit’ retrieves raw customer credit default data that needs to be explored and conditioned before modeling and analytics tools can be applied.</a:t>
            </a:r>
            <a:endParaRPr lang="en-US" dirty="0">
              <a:solidFill>
                <a:schemeClr val="bg1"/>
              </a:solidFill>
            </a:endParaRPr>
          </a:p>
        </p:txBody>
      </p:sp>
      <p:cxnSp>
        <p:nvCxnSpPr>
          <p:cNvPr id="5" name="Straight Connector 4">
            <a:extLst>
              <a:ext uri="{FF2B5EF4-FFF2-40B4-BE49-F238E27FC236}">
                <a16:creationId xmlns:a16="http://schemas.microsoft.com/office/drawing/2014/main" id="{7EA908A2-F50A-468E-AA6D-8BD5496BEED5}"/>
              </a:ext>
            </a:extLst>
          </p:cNvPr>
          <p:cNvCxnSpPr/>
          <p:nvPr/>
        </p:nvCxnSpPr>
        <p:spPr>
          <a:xfrm>
            <a:off x="736121" y="2880358"/>
            <a:ext cx="3289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EACC-5C6F-4904-9FA4-3D8C7441F8B0}"/>
              </a:ext>
            </a:extLst>
          </p:cNvPr>
          <p:cNvSpPr>
            <a:spLocks noGrp="1"/>
          </p:cNvSpPr>
          <p:nvPr>
            <p:ph type="title"/>
          </p:nvPr>
        </p:nvSpPr>
        <p:spPr/>
        <p:txBody>
          <a:bodyPr/>
          <a:lstStyle/>
          <a:p>
            <a:r>
              <a:rPr lang="en-US" dirty="0"/>
              <a:t>Managing Data Issues</a:t>
            </a:r>
          </a:p>
        </p:txBody>
      </p:sp>
      <p:graphicFrame>
        <p:nvGraphicFramePr>
          <p:cNvPr id="6" name="Content Placeholder 2">
            <a:extLst>
              <a:ext uri="{FF2B5EF4-FFF2-40B4-BE49-F238E27FC236}">
                <a16:creationId xmlns:a16="http://schemas.microsoft.com/office/drawing/2014/main" id="{3CD7BB29-CE67-4878-BC87-05B18DCDDF81}"/>
              </a:ext>
            </a:extLst>
          </p:cNvPr>
          <p:cNvGraphicFramePr>
            <a:graphicFrameLocks noGrp="1"/>
          </p:cNvGraphicFramePr>
          <p:nvPr>
            <p:ph idx="1"/>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B73B87DB-B03B-40F4-BFE7-97896ACE83A7}"/>
              </a:ext>
            </a:extLst>
          </p:cNvPr>
          <p:cNvSpPr>
            <a:spLocks noGrp="1"/>
          </p:cNvSpPr>
          <p:nvPr>
            <p:ph type="body" sz="half" idx="2"/>
          </p:nvPr>
        </p:nvSpPr>
        <p:spPr/>
        <p:txBody>
          <a:bodyPr/>
          <a:lstStyle/>
          <a:p>
            <a:r>
              <a:rPr lang="en-US" dirty="0"/>
              <a:t>The data process frameworks are iterative by nature. </a:t>
            </a:r>
          </a:p>
        </p:txBody>
      </p:sp>
      <p:cxnSp>
        <p:nvCxnSpPr>
          <p:cNvPr id="7" name="Straight Connector 6">
            <a:extLst>
              <a:ext uri="{FF2B5EF4-FFF2-40B4-BE49-F238E27FC236}">
                <a16:creationId xmlns:a16="http://schemas.microsoft.com/office/drawing/2014/main" id="{73937C89-84DB-43B4-8B18-F537E1321403}"/>
              </a:ext>
            </a:extLst>
          </p:cNvPr>
          <p:cNvCxnSpPr/>
          <p:nvPr/>
        </p:nvCxnSpPr>
        <p:spPr>
          <a:xfrm>
            <a:off x="736121" y="2880358"/>
            <a:ext cx="3289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65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1420-4279-4A20-BC19-AA641FC1A6B7}"/>
              </a:ext>
            </a:extLst>
          </p:cNvPr>
          <p:cNvSpPr>
            <a:spLocks noGrp="1"/>
          </p:cNvSpPr>
          <p:nvPr>
            <p:ph type="title"/>
          </p:nvPr>
        </p:nvSpPr>
        <p:spPr/>
        <p:txBody>
          <a:bodyPr/>
          <a:lstStyle/>
          <a:p>
            <a:r>
              <a:rPr lang="en-US" dirty="0"/>
              <a:t>Initial Insights</a:t>
            </a:r>
          </a:p>
        </p:txBody>
      </p:sp>
      <p:sp>
        <p:nvSpPr>
          <p:cNvPr id="3" name="Content Placeholder 2">
            <a:extLst>
              <a:ext uri="{FF2B5EF4-FFF2-40B4-BE49-F238E27FC236}">
                <a16:creationId xmlns:a16="http://schemas.microsoft.com/office/drawing/2014/main" id="{2AD2881D-26F1-4348-A4D5-7F551F0453C9}"/>
              </a:ext>
            </a:extLst>
          </p:cNvPr>
          <p:cNvSpPr>
            <a:spLocks noGrp="1"/>
          </p:cNvSpPr>
          <p:nvPr>
            <p:ph idx="1"/>
          </p:nvPr>
        </p:nvSpPr>
        <p:spPr/>
        <p:txBody>
          <a:bodyPr/>
          <a:lstStyle/>
          <a:p>
            <a:pPr>
              <a:buFont typeface="Wingdings" panose="05000000000000000000" pitchFamily="2" charset="2"/>
              <a:buChar char="§"/>
            </a:pPr>
            <a:r>
              <a:rPr lang="en-US" dirty="0"/>
              <a:t> Sex: There are more women customers than men in this data set – approximately 60:40 split</a:t>
            </a:r>
          </a:p>
          <a:p>
            <a:pPr>
              <a:buFont typeface="Wingdings" panose="05000000000000000000" pitchFamily="2" charset="2"/>
              <a:buChar char="§"/>
            </a:pPr>
            <a:r>
              <a:rPr lang="en-US" dirty="0"/>
              <a:t> Education: 82% of customers had college educations.</a:t>
            </a:r>
          </a:p>
          <a:p>
            <a:pPr>
              <a:buFont typeface="Wingdings" panose="05000000000000000000" pitchFamily="2" charset="2"/>
              <a:buChar char="§"/>
            </a:pPr>
            <a:r>
              <a:rPr lang="en-US" dirty="0"/>
              <a:t> Marital Status: 99% of the customers are either single or married; 53% of customers are single </a:t>
            </a:r>
          </a:p>
          <a:p>
            <a:pPr>
              <a:buFont typeface="Wingdings" panose="05000000000000000000" pitchFamily="2" charset="2"/>
              <a:buChar char="§"/>
            </a:pPr>
            <a:r>
              <a:rPr lang="en-US" dirty="0"/>
              <a:t> Age: Most customers are between the ages of 25-35 years.</a:t>
            </a:r>
          </a:p>
        </p:txBody>
      </p:sp>
      <p:sp>
        <p:nvSpPr>
          <p:cNvPr id="4" name="Text Placeholder 3">
            <a:extLst>
              <a:ext uri="{FF2B5EF4-FFF2-40B4-BE49-F238E27FC236}">
                <a16:creationId xmlns:a16="http://schemas.microsoft.com/office/drawing/2014/main" id="{9D34AE21-35AF-4E59-9CB4-722F6E1E8B4D}"/>
              </a:ext>
            </a:extLst>
          </p:cNvPr>
          <p:cNvSpPr>
            <a:spLocks noGrp="1"/>
          </p:cNvSpPr>
          <p:nvPr>
            <p:ph type="body" sz="half" idx="2"/>
          </p:nvPr>
        </p:nvSpPr>
        <p:spPr/>
        <p:txBody>
          <a:bodyPr/>
          <a:lstStyle/>
          <a:p>
            <a:r>
              <a:rPr lang="en-US" dirty="0"/>
              <a:t>Upon initial examination of the data we have determined customer demographics that will play into pattern recognition when it comes time to predict default rates based on payment trends.</a:t>
            </a:r>
          </a:p>
        </p:txBody>
      </p:sp>
      <p:cxnSp>
        <p:nvCxnSpPr>
          <p:cNvPr id="5" name="Straight Connector 4">
            <a:extLst>
              <a:ext uri="{FF2B5EF4-FFF2-40B4-BE49-F238E27FC236}">
                <a16:creationId xmlns:a16="http://schemas.microsoft.com/office/drawing/2014/main" id="{8A3A0D55-72B5-496F-B7E9-08F5683A9999}"/>
              </a:ext>
            </a:extLst>
          </p:cNvPr>
          <p:cNvCxnSpPr/>
          <p:nvPr/>
        </p:nvCxnSpPr>
        <p:spPr>
          <a:xfrm>
            <a:off x="736121" y="2880358"/>
            <a:ext cx="328953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505E45-2B36-44F4-BB9B-46ABF9EE8769}"/>
              </a:ext>
            </a:extLst>
          </p:cNvPr>
          <p:cNvPicPr>
            <a:picLocks noChangeAspect="1"/>
          </p:cNvPicPr>
          <p:nvPr/>
        </p:nvPicPr>
        <p:blipFill rotWithShape="1">
          <a:blip r:embed="rId2"/>
          <a:srcRect t="13806"/>
          <a:stretch/>
        </p:blipFill>
        <p:spPr>
          <a:xfrm>
            <a:off x="6591919" y="3502324"/>
            <a:ext cx="4333907" cy="2791388"/>
          </a:xfrm>
          <a:prstGeom prst="rect">
            <a:avLst/>
          </a:prstGeom>
        </p:spPr>
      </p:pic>
    </p:spTree>
    <p:extLst>
      <p:ext uri="{BB962C8B-B14F-4D97-AF65-F5344CB8AC3E}">
        <p14:creationId xmlns:p14="http://schemas.microsoft.com/office/powerpoint/2010/main" val="2889754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Meiryo</vt:lpstr>
      <vt:lpstr>Bookman Old Style</vt:lpstr>
      <vt:lpstr>Calibri</vt:lpstr>
      <vt:lpstr>Corbel</vt:lpstr>
      <vt:lpstr>Franklin Gothic Book</vt:lpstr>
      <vt:lpstr>Roboto</vt:lpstr>
      <vt:lpstr>Wingdings</vt:lpstr>
      <vt:lpstr>1_RetrospectVTI</vt:lpstr>
      <vt:lpstr>Credit One</vt:lpstr>
      <vt:lpstr>Customer loan defaults have increased at an alarming rate over the past year. Unless we can more effectively identify key attributes that can predict a customer’s probability of default, Credit One stands to lose clients.   The Data Science team, through the application of analytics tools and a disciplined framework, is committed to designing and implementing a creative, and empirically sound solution to put into production.   This report will detail the Data Science process, data sourcing and management, and our plan of attack for any issues that might arise.</vt:lpstr>
      <vt:lpstr>The Framework</vt:lpstr>
      <vt:lpstr>The Data Sources</vt:lpstr>
      <vt:lpstr>Data Management</vt:lpstr>
      <vt:lpstr>Managing Data Issues</vt:lpstr>
      <vt:lpstr>Initial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2020-09-02T05:40:12Z</dcterms:created>
  <dcterms:modified xsi:type="dcterms:W3CDTF">2020-09-02T06:13:35Z</dcterms:modified>
</cp:coreProperties>
</file>