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33BB0A-816C-43C3-9859-E15BEE712A64}" v="20" dt="2024-06-25T09:54:05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D415-F38E-4F71-8F13-BA0BC07016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62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D415-F38E-4F71-8F13-BA0BC07016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98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D415-F38E-4F71-8F13-BA0BC07016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435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D415-F38E-4F71-8F13-BA0BC07016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099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D415-F38E-4F71-8F13-BA0BC07016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96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D415-F38E-4F71-8F13-BA0BC07016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858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D415-F38E-4F71-8F13-BA0BC07016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600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D415-F38E-4F71-8F13-BA0BC07016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63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D415-F38E-4F71-8F13-BA0BC07016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0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D415-F38E-4F71-8F13-BA0BC07016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AC841C9-F0A4-4340-8AA8-976231AF5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50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D415-F38E-4F71-8F13-BA0BC07016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39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D415-F38E-4F71-8F13-BA0BC07016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7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D415-F38E-4F71-8F13-BA0BC07016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61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D415-F38E-4F71-8F13-BA0BC07016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42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D415-F38E-4F71-8F13-BA0BC07016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6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D415-F38E-4F71-8F13-BA0BC07016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8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D415-F38E-4F71-8F13-BA0BC07016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7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4DD415-F38E-4F71-8F13-BA0BC070166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C841C9-F0A4-4340-8AA8-976231AF5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7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BCDF-0580-5876-C97B-6E4BD768C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975" y="2040466"/>
            <a:ext cx="9704439" cy="1388534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of Bird Strikes between 2000-2011</a:t>
            </a:r>
            <a:r>
              <a:rPr lang="en-IN" sz="3500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80"/>
                </a:highlight>
                <a:latin typeface="Consolas" panose="020B0609020204030204" pitchFamily="49" charset="0"/>
              </a:rPr>
              <a:t> </a:t>
            </a:r>
            <a:endParaRPr lang="en-IN" sz="3500" dirty="0">
              <a:solidFill>
                <a:schemeClr val="accent1">
                  <a:lumMod val="20000"/>
                  <a:lumOff val="80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E9CC4-411E-6AB2-D876-14DBB4AA2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0064" y="5348747"/>
            <a:ext cx="4649938" cy="586659"/>
          </a:xfrm>
        </p:spPr>
        <p:txBody>
          <a:bodyPr>
            <a:normAutofit/>
          </a:bodyPr>
          <a:lstStyle/>
          <a:p>
            <a:r>
              <a:rPr lang="en-IN" sz="29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Sai Maneesha</a:t>
            </a:r>
            <a:r>
              <a:rPr lang="en-IN" sz="2900" dirty="0"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Gudimetla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B5A110-5D65-4040-B222-D6BE10395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806" y="550607"/>
            <a:ext cx="3234813" cy="207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31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538B-7915-E96C-F7E1-D8284A12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3254837" cy="1123335"/>
          </a:xfrm>
        </p:spPr>
        <p:txBody>
          <a:bodyPr/>
          <a:lstStyle/>
          <a:p>
            <a:r>
              <a:rPr lang="en-IN" b="1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D524-40C4-913A-8858-3A4BFAFD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9135"/>
            <a:ext cx="10018713" cy="357894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bird strike is strictly defined as a collision between a bird and an aircraft which is in flight or on a take-off or landing roll.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Bird strikes may occur during any phase of flight, but are most likely during the take-off, initial climb, approach and landing phases due to the greater numbers of birds in flight at lower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have a closer look the following document visually depicts the data collected on Bird Strikes by FAA between 2000-2011.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64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52EF-8EA3-4BBD-92A6-39E86A69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809" y="312175"/>
            <a:ext cx="2763224" cy="907026"/>
          </a:xfrm>
        </p:spPr>
        <p:txBody>
          <a:bodyPr/>
          <a:lstStyle/>
          <a:p>
            <a:r>
              <a:rPr lang="en-IN" b="1" dirty="0"/>
              <a:t>Insights: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EBC92-E7CB-C226-231D-D9C54D16A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06013"/>
            <a:ext cx="5486400" cy="5007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147379-436F-747B-C66F-125CFF1C0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916" y="1406013"/>
            <a:ext cx="5215758" cy="500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1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74C3B-9A89-82D4-6A41-BE0042B38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45" y="8920"/>
            <a:ext cx="5320400" cy="3124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A2A88D-C9A6-0BAF-BB84-61707CA62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45" y="3224981"/>
            <a:ext cx="5320399" cy="3529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723747-840F-C672-7704-888B6605D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62" y="8921"/>
            <a:ext cx="5320399" cy="312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BA7D28-94FE-751C-5041-8F2A55A591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61" y="3224981"/>
            <a:ext cx="5320400" cy="352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8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AB59-A8A8-E6A6-BF9C-5E60E47B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4187"/>
            <a:ext cx="5231121" cy="872613"/>
          </a:xfrm>
        </p:spPr>
        <p:txBody>
          <a:bodyPr/>
          <a:lstStyle/>
          <a:p>
            <a:r>
              <a:rPr lang="en-IN" b="1" dirty="0"/>
              <a:t>My Dashboard Design: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E9DC4-D718-AA01-0D84-C9F3469CE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638" y="1066800"/>
            <a:ext cx="6843251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6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7304-7FB5-D1C9-82D2-0396C19E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792361"/>
            <a:ext cx="10018713" cy="1061883"/>
          </a:xfrm>
        </p:spPr>
        <p:txBody>
          <a:bodyPr>
            <a:noAutofit/>
          </a:bodyPr>
          <a:lstStyle/>
          <a:p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3488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</TotalTime>
  <Words>107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Consolas</vt:lpstr>
      <vt:lpstr>Corbel</vt:lpstr>
      <vt:lpstr>Times New Roman</vt:lpstr>
      <vt:lpstr>Parallax</vt:lpstr>
      <vt:lpstr>Data Visualization of Bird Strikes between 2000-2011 </vt:lpstr>
      <vt:lpstr>Introduction:</vt:lpstr>
      <vt:lpstr>Insights:</vt:lpstr>
      <vt:lpstr>PowerPoint Presentation</vt:lpstr>
      <vt:lpstr>My Dashboard Design: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Maneesha Gudimetla</dc:creator>
  <cp:lastModifiedBy>Maneesha Gudimetla</cp:lastModifiedBy>
  <cp:revision>2</cp:revision>
  <dcterms:created xsi:type="dcterms:W3CDTF">2023-09-01T04:11:40Z</dcterms:created>
  <dcterms:modified xsi:type="dcterms:W3CDTF">2024-06-25T09:56:41Z</dcterms:modified>
</cp:coreProperties>
</file>