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1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3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40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19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4022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76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086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298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08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8947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02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1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3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3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29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98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57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67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28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27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4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6482081" y="5102941"/>
            <a:ext cx="4907280" cy="112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- Sai Maneesha Gudimetla</a:t>
            </a:r>
            <a:endParaRPr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190;p1">
            <a:extLst>
              <a:ext uri="{FF2B5EF4-FFF2-40B4-BE49-F238E27FC236}">
                <a16:creationId xmlns:a16="http://schemas.microsoft.com/office/drawing/2014/main" id="{CA0C3754-483B-A05E-3F58-B08AAE5A7F99}"/>
              </a:ext>
            </a:extLst>
          </p:cNvPr>
          <p:cNvSpPr txBox="1">
            <a:spLocks/>
          </p:cNvSpPr>
          <p:nvPr/>
        </p:nvSpPr>
        <p:spPr>
          <a:xfrm>
            <a:off x="2076119" y="2724399"/>
            <a:ext cx="10422193" cy="9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n-US" sz="3000" dirty="0">
                <a:solidFill>
                  <a:schemeClr val="bg1"/>
                </a:solidFill>
              </a:rPr>
              <a:t>HEART DISEASE DIAGNOSTIC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5E790-AF5D-DE62-2868-D570F972C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12" y="1740310"/>
            <a:ext cx="1455174" cy="130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088834" y="2643335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 1.The goal of this project is to analyze the heart disease occurrence, based on a combination of features that describes the heart disease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 2.Health is real wealth in the pandemic time we all realized the brute effects of covid-19 on all irrespective of any status. You are required to analyze this health and medical data for better future preparation.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 3.A dataset is formed by taking into consideration some of the information of 303 individuals.</a:t>
            </a: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48760" y="629443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HEART DISEASE DIAGNOSTIC ANALYSIS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14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HEART DISEASE DIAGNOSTIC ANALYSIS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549C1-8CC1-735F-6C65-359D6780D55A}"/>
              </a:ext>
            </a:extLst>
          </p:cNvPr>
          <p:cNvSpPr txBox="1"/>
          <p:nvPr/>
        </p:nvSpPr>
        <p:spPr>
          <a:xfrm>
            <a:off x="652273" y="2218607"/>
            <a:ext cx="60431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age in years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sex (1 = male, 0 = female)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chest pain experienced (Value 1: typical angina, Value 2: atypical angina, Value 3: non-anginal pain, Value 4: asymptomatic)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trestbps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resting blood pressure (mm Hg on admission to the hospital)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cholesterol measurement in mg/dl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fasting blood sugar (&gt; 120 mg/dl, 1 = true; 0 = false)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restecg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Resting electrocardiographic measurement (0 = normal, 1 = having ST-T wave abnormality, 2 = showing probable or definite left ventricular hypertrophy by Estes' criteria)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44EBA-44C4-7E13-C718-17C880E45615}"/>
              </a:ext>
            </a:extLst>
          </p:cNvPr>
          <p:cNvSpPr txBox="1"/>
          <p:nvPr/>
        </p:nvSpPr>
        <p:spPr>
          <a:xfrm>
            <a:off x="6703207" y="2417123"/>
            <a:ext cx="49651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thalach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maximum heart rate achieved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exang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Exercise induced angina (1 = yes; 0 =no)</a:t>
            </a: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ST depression induced by exercise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relative to rest.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the slope of the peak exercise ST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segment (Value 1: upsloping, Value 2: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flat,Value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3: down sloping)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ca: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number of major vessels (0-3)</a:t>
            </a: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thal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A blood disorder called thalassemia (3 = normal; 6 = fixed defect; 7 = reversable defect)</a:t>
            </a: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Heart disease (0 = no, 1 = yes)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KPIs(Power BI)</a:t>
            </a:r>
            <a:endParaRPr dirty="0"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HEART DISEASE DIAGNOSTIC - ANALYSIS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690696" y="242399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Percentage of People Having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Age Distribution including Gender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Gender Distribution Based on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Chest Pain Experienced by People Suffering from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Blood Pressure, Cholesterol Level and Maximum Heart Rate of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b="0" dirty="0"/>
              <a:t>      People According to their Age and Heart Disease Patients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ST Depression Experienced by People According to their age and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b="0" dirty="0"/>
              <a:t>      heart disease.</a:t>
            </a:r>
            <a:endParaRPr sz="1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40" name="Google Shape;240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149211" y="6421156"/>
            <a:ext cx="3893575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HEART DISEASE DIAGNOSTIC - ANALYSIS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B080A-7FAE-606D-421B-7693DE4A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1" y="2142299"/>
            <a:ext cx="3587575" cy="202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DBF97-91CC-B8F7-2B0E-13F71EF52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316" y="2168904"/>
            <a:ext cx="3881391" cy="2023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FA2D1-9F52-A32A-703C-92683399A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708" y="2168904"/>
            <a:ext cx="3929196" cy="19969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55D95A-D38C-7B74-A41F-434AE45A6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65" y="4206060"/>
            <a:ext cx="3746627" cy="215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B0448A-4913-5355-AC6C-AC026B60E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092" y="4258369"/>
            <a:ext cx="4129814" cy="20979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B92987-4C13-A19D-585E-4EEB022BA3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0906" y="4320654"/>
            <a:ext cx="3466525" cy="20723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554101" y="38401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Dashboard Design</a:t>
            </a:r>
            <a:endParaRPr dirty="0"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HEART DISEASE DIAGNOSTIC ANALYSIS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9CBF52-D537-6A2F-7A7B-5A656A4E43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DAA93-3E71-D44E-5F9D-736D21262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" y="1828801"/>
            <a:ext cx="5821681" cy="452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01DB0-B73A-BC73-31A1-8960EF182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118" y="1828801"/>
            <a:ext cx="6087442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2985861" y="23415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9000" dirty="0">
                <a:solidFill>
                  <a:schemeClr val="tx1"/>
                </a:solidFill>
              </a:rPr>
              <a:t>Thank you</a:t>
            </a:r>
            <a:endParaRPr sz="9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438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- Sai Maneesha Gudimetla</vt:lpstr>
      <vt:lpstr>Introduction</vt:lpstr>
      <vt:lpstr>Details of Data</vt:lpstr>
      <vt:lpstr>Main KPIs(Power BI)</vt:lpstr>
      <vt:lpstr>Insights</vt:lpstr>
      <vt:lpstr>My Dashboard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Maneesha Gudimetla</cp:lastModifiedBy>
  <cp:revision>2</cp:revision>
  <dcterms:created xsi:type="dcterms:W3CDTF">2022-12-29T06:36:15Z</dcterms:created>
  <dcterms:modified xsi:type="dcterms:W3CDTF">2024-06-22T11:14:59Z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