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4" r:id="rId12"/>
    <p:sldId id="280" r:id="rId13"/>
    <p:sldId id="268" r:id="rId14"/>
    <p:sldId id="275" r:id="rId15"/>
    <p:sldId id="276" r:id="rId16"/>
    <p:sldId id="269" r:id="rId17"/>
    <p:sldId id="272" r:id="rId18"/>
    <p:sldId id="270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BB95F6-8B07-4442-A2A5-06BB5900BA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8"/>
            <p14:sldId id="274"/>
            <p14:sldId id="280"/>
            <p14:sldId id="268"/>
            <p14:sldId id="275"/>
            <p14:sldId id="276"/>
            <p14:sldId id="269"/>
            <p14:sldId id="272"/>
            <p14:sldId id="270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72621-954D-475F-8DC0-982DAB630872}" type="doc">
      <dgm:prSet loTypeId="urn:microsoft.com/office/officeart/2018/5/layout/IconLeaf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79281B-C81A-4E84-8160-0EEBED934F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INTRODUCTION TO PROJECT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3AC226-0DD5-4265-93D2-769566D9CE6F}" type="parTrans" cxnId="{701C3FAE-3CD5-4C0C-903C-EED64D65A8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64AE9-57E6-4C4C-9C7B-F8C0F7EF5F07}" type="sibTrans" cxnId="{701C3FAE-3CD5-4C0C-903C-EED64D65A852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43EA2F-FD1A-40F7-B38A-D88514C812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2. SURVEY REPORT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251B51-E347-4AC8-9456-D29AAFC4E467}" type="parTrans" cxnId="{74497A3A-F1C8-4987-8D0E-112205E83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D3577-6F66-409F-968B-63D26036B125}" type="sibTrans" cxnId="{74497A3A-F1C8-4987-8D0E-112205E83E1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F752EB-C10E-4973-B730-8DFD77EFD4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3. DESIGN THINKING CONCEPTS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A783A-C77D-4A79-AF56-15EBD8673DF1}" type="parTrans" cxnId="{C0CAA03C-38EE-44A7-84C5-B3A5B417D4B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7D7714-9D59-4280-9513-41663E13DA7F}" type="sibTrans" cxnId="{C0CAA03C-38EE-44A7-84C5-B3A5B417D4BA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890E54-389C-4DEB-AFD2-70053DBFC3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4. UNIQUE ADD-ON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5EFEC8-C849-465F-9885-97B41ADCE286}" type="parTrans" cxnId="{A0CB22CA-9FAD-4F07-A8D7-6D9ED116CD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CA61-6B80-4A76-9DA9-4F90FAA4578A}" type="sibTrans" cxnId="{A0CB22CA-9FAD-4F07-A8D7-6D9ED116CDF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B3E56-484B-4288-A15E-66128DC42D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5. PROTOTYPE &amp; LINKS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DCD12-BDA8-4A2A-BD5B-D2BE2814795F}" type="parTrans" cxnId="{A4F0A4BF-400D-40F4-8156-06E53DB069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1684D6-907D-4AD1-8DE4-B98B766E9E2B}" type="sibTrans" cxnId="{A4F0A4BF-400D-40F4-8156-06E53DB06922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EEEB31-6C37-423B-9065-C7E106B828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6. CONCLUSION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C7075A-5082-4D94-8F75-A1FAC233821F}" type="parTrans" cxnId="{2B4013A9-7BC7-40C1-8EDC-796C1C5EBD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5C8F73-1D27-4C83-9FE7-A1CE33ABB83D}" type="sibTrans" cxnId="{2B4013A9-7BC7-40C1-8EDC-796C1C5EBD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8315F9-558E-4724-AD23-5E78AF6130F3}" type="pres">
      <dgm:prSet presAssocID="{95672621-954D-475F-8DC0-982DAB630872}" presName="root" presStyleCnt="0">
        <dgm:presLayoutVars>
          <dgm:dir/>
          <dgm:resizeHandles val="exact"/>
        </dgm:presLayoutVars>
      </dgm:prSet>
      <dgm:spPr/>
    </dgm:pt>
    <dgm:pt modelId="{5FAE0140-03D2-414F-8BBF-F35D65FD75DC}" type="pres">
      <dgm:prSet presAssocID="{1D79281B-C81A-4E84-8160-0EEBED934F54}" presName="compNode" presStyleCnt="0"/>
      <dgm:spPr/>
    </dgm:pt>
    <dgm:pt modelId="{2850B71F-3120-4FE9-BBD4-0E7988A8EB21}" type="pres">
      <dgm:prSet presAssocID="{1D79281B-C81A-4E84-8160-0EEBED934F5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F767A3D-78BB-4C60-AFF6-A46643E841FE}" type="pres">
      <dgm:prSet presAssocID="{1D79281B-C81A-4E84-8160-0EEBED934F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B22E056-0FFC-404A-B982-924BB9683320}" type="pres">
      <dgm:prSet presAssocID="{1D79281B-C81A-4E84-8160-0EEBED934F54}" presName="spaceRect" presStyleCnt="0"/>
      <dgm:spPr/>
    </dgm:pt>
    <dgm:pt modelId="{3702A2EF-41C9-4513-8CFB-877321E6F276}" type="pres">
      <dgm:prSet presAssocID="{1D79281B-C81A-4E84-8160-0EEBED934F54}" presName="textRect" presStyleLbl="revTx" presStyleIdx="0" presStyleCnt="6">
        <dgm:presLayoutVars>
          <dgm:chMax val="1"/>
          <dgm:chPref val="1"/>
        </dgm:presLayoutVars>
      </dgm:prSet>
      <dgm:spPr/>
    </dgm:pt>
    <dgm:pt modelId="{2280BB16-13E3-498A-BE5A-90E29B4D39D7}" type="pres">
      <dgm:prSet presAssocID="{5FB64AE9-57E6-4C4C-9C7B-F8C0F7EF5F07}" presName="sibTrans" presStyleCnt="0"/>
      <dgm:spPr/>
    </dgm:pt>
    <dgm:pt modelId="{90D1F9E8-736B-48AA-BFFC-D4459A15E89E}" type="pres">
      <dgm:prSet presAssocID="{A643EA2F-FD1A-40F7-B38A-D88514C81273}" presName="compNode" presStyleCnt="0"/>
      <dgm:spPr/>
    </dgm:pt>
    <dgm:pt modelId="{AB731231-2A2D-4FF7-816C-85C77CFFBFD8}" type="pres">
      <dgm:prSet presAssocID="{A643EA2F-FD1A-40F7-B38A-D88514C8127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D3275F9-A549-45AF-A3D2-D20B778645B8}" type="pres">
      <dgm:prSet presAssocID="{A643EA2F-FD1A-40F7-B38A-D88514C812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986175A3-18BD-4DE2-8F9B-BDA1C49FBB92}" type="pres">
      <dgm:prSet presAssocID="{A643EA2F-FD1A-40F7-B38A-D88514C81273}" presName="spaceRect" presStyleCnt="0"/>
      <dgm:spPr/>
    </dgm:pt>
    <dgm:pt modelId="{D467091E-BD27-47DF-B940-0ACA51845C37}" type="pres">
      <dgm:prSet presAssocID="{A643EA2F-FD1A-40F7-B38A-D88514C81273}" presName="textRect" presStyleLbl="revTx" presStyleIdx="1" presStyleCnt="6">
        <dgm:presLayoutVars>
          <dgm:chMax val="1"/>
          <dgm:chPref val="1"/>
        </dgm:presLayoutVars>
      </dgm:prSet>
      <dgm:spPr/>
    </dgm:pt>
    <dgm:pt modelId="{8B3ED2E5-D713-42A8-9923-C8BA8DC77458}" type="pres">
      <dgm:prSet presAssocID="{524D3577-6F66-409F-968B-63D26036B125}" presName="sibTrans" presStyleCnt="0"/>
      <dgm:spPr/>
    </dgm:pt>
    <dgm:pt modelId="{00CA038D-C940-41CC-9615-34D81F40B310}" type="pres">
      <dgm:prSet presAssocID="{DEF752EB-C10E-4973-B730-8DFD77EFD499}" presName="compNode" presStyleCnt="0"/>
      <dgm:spPr/>
    </dgm:pt>
    <dgm:pt modelId="{0CD33D44-E337-430D-B20B-6E2043198415}" type="pres">
      <dgm:prSet presAssocID="{DEF752EB-C10E-4973-B730-8DFD77EFD49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419F070-9F08-4CB9-BD0B-0916AF7ED977}" type="pres">
      <dgm:prSet presAssocID="{DEF752EB-C10E-4973-B730-8DFD77EFD49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E1195F3-C961-41D2-B341-9354A1131A62}" type="pres">
      <dgm:prSet presAssocID="{DEF752EB-C10E-4973-B730-8DFD77EFD499}" presName="spaceRect" presStyleCnt="0"/>
      <dgm:spPr/>
    </dgm:pt>
    <dgm:pt modelId="{C27B0800-03C6-4BFA-A3E4-CBAB3537F829}" type="pres">
      <dgm:prSet presAssocID="{DEF752EB-C10E-4973-B730-8DFD77EFD499}" presName="textRect" presStyleLbl="revTx" presStyleIdx="2" presStyleCnt="6">
        <dgm:presLayoutVars>
          <dgm:chMax val="1"/>
          <dgm:chPref val="1"/>
        </dgm:presLayoutVars>
      </dgm:prSet>
      <dgm:spPr/>
    </dgm:pt>
    <dgm:pt modelId="{15AE4CF5-2438-49B1-B677-5761ADBDD09D}" type="pres">
      <dgm:prSet presAssocID="{657D7714-9D59-4280-9513-41663E13DA7F}" presName="sibTrans" presStyleCnt="0"/>
      <dgm:spPr/>
    </dgm:pt>
    <dgm:pt modelId="{04302A8F-94A2-413F-9784-259CB5A2B78F}" type="pres">
      <dgm:prSet presAssocID="{C8890E54-389C-4DEB-AFD2-70053DBFC39D}" presName="compNode" presStyleCnt="0"/>
      <dgm:spPr/>
    </dgm:pt>
    <dgm:pt modelId="{DA183675-8F0B-4D85-B4E3-58C9119819FD}" type="pres">
      <dgm:prSet presAssocID="{C8890E54-389C-4DEB-AFD2-70053DBFC39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5390F72-BB29-41B0-995C-B2A0AC5181AC}" type="pres">
      <dgm:prSet presAssocID="{C8890E54-389C-4DEB-AFD2-70053DBFC3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67157DC-5DA1-4B43-B14D-CEBE0A6B2848}" type="pres">
      <dgm:prSet presAssocID="{C8890E54-389C-4DEB-AFD2-70053DBFC39D}" presName="spaceRect" presStyleCnt="0"/>
      <dgm:spPr/>
    </dgm:pt>
    <dgm:pt modelId="{F3AB6037-6C0F-4C77-956E-3A12FA89D477}" type="pres">
      <dgm:prSet presAssocID="{C8890E54-389C-4DEB-AFD2-70053DBFC39D}" presName="textRect" presStyleLbl="revTx" presStyleIdx="3" presStyleCnt="6">
        <dgm:presLayoutVars>
          <dgm:chMax val="1"/>
          <dgm:chPref val="1"/>
        </dgm:presLayoutVars>
      </dgm:prSet>
      <dgm:spPr/>
    </dgm:pt>
    <dgm:pt modelId="{2BBF1DEA-95C7-4CD3-A05E-3350D6919374}" type="pres">
      <dgm:prSet presAssocID="{2082CA61-6B80-4A76-9DA9-4F90FAA4578A}" presName="sibTrans" presStyleCnt="0"/>
      <dgm:spPr/>
    </dgm:pt>
    <dgm:pt modelId="{69F1A2CE-02AC-4D51-9C00-457BD5867F17}" type="pres">
      <dgm:prSet presAssocID="{EB7B3E56-484B-4288-A15E-66128DC42D68}" presName="compNode" presStyleCnt="0"/>
      <dgm:spPr/>
    </dgm:pt>
    <dgm:pt modelId="{6B679245-475B-4B34-AF01-478316B29F96}" type="pres">
      <dgm:prSet presAssocID="{EB7B3E56-484B-4288-A15E-66128DC42D6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A42E3E8-D252-46F0-BD33-E68CE400BF1D}" type="pres">
      <dgm:prSet presAssocID="{EB7B3E56-484B-4288-A15E-66128DC42D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9AF0D5-32ED-452E-95DE-CC5643AA8111}" type="pres">
      <dgm:prSet presAssocID="{EB7B3E56-484B-4288-A15E-66128DC42D68}" presName="spaceRect" presStyleCnt="0"/>
      <dgm:spPr/>
    </dgm:pt>
    <dgm:pt modelId="{2E48B7BC-2C32-43BB-8747-0F10A8193026}" type="pres">
      <dgm:prSet presAssocID="{EB7B3E56-484B-4288-A15E-66128DC42D68}" presName="textRect" presStyleLbl="revTx" presStyleIdx="4" presStyleCnt="6">
        <dgm:presLayoutVars>
          <dgm:chMax val="1"/>
          <dgm:chPref val="1"/>
        </dgm:presLayoutVars>
      </dgm:prSet>
      <dgm:spPr/>
    </dgm:pt>
    <dgm:pt modelId="{CD31D26E-C421-48A1-A728-6A8B5D60FCB7}" type="pres">
      <dgm:prSet presAssocID="{DA1684D6-907D-4AD1-8DE4-B98B766E9E2B}" presName="sibTrans" presStyleCnt="0"/>
      <dgm:spPr/>
    </dgm:pt>
    <dgm:pt modelId="{7989F9E5-29F9-433B-B523-70969DBABE72}" type="pres">
      <dgm:prSet presAssocID="{D0EEEB31-6C37-423B-9065-C7E106B82858}" presName="compNode" presStyleCnt="0"/>
      <dgm:spPr/>
    </dgm:pt>
    <dgm:pt modelId="{BF812962-B6E0-4B54-A159-94650EFCE30F}" type="pres">
      <dgm:prSet presAssocID="{D0EEEB31-6C37-423B-9065-C7E106B8285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EEAE608-0536-47EB-9EC6-066974C34A90}" type="pres">
      <dgm:prSet presAssocID="{D0EEEB31-6C37-423B-9065-C7E106B828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F7C330B-2FBD-4749-BE5C-83A39724C061}" type="pres">
      <dgm:prSet presAssocID="{D0EEEB31-6C37-423B-9065-C7E106B82858}" presName="spaceRect" presStyleCnt="0"/>
      <dgm:spPr/>
    </dgm:pt>
    <dgm:pt modelId="{1901A245-6993-475F-94F1-0969A8A7BD8B}" type="pres">
      <dgm:prSet presAssocID="{D0EEEB31-6C37-423B-9065-C7E106B828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5024D26-38AC-4B3E-9BB9-AFE8D780965B}" type="presOf" srcId="{95672621-954D-475F-8DC0-982DAB630872}" destId="{2F8315F9-558E-4724-AD23-5E78AF6130F3}" srcOrd="0" destOrd="0" presId="urn:microsoft.com/office/officeart/2018/5/layout/IconLeafLabelList"/>
    <dgm:cxn modelId="{F839543A-34F9-43C9-A7FA-1B320EE1DB0A}" type="presOf" srcId="{EB7B3E56-484B-4288-A15E-66128DC42D68}" destId="{2E48B7BC-2C32-43BB-8747-0F10A8193026}" srcOrd="0" destOrd="0" presId="urn:microsoft.com/office/officeart/2018/5/layout/IconLeafLabelList"/>
    <dgm:cxn modelId="{74497A3A-F1C8-4987-8D0E-112205E83E10}" srcId="{95672621-954D-475F-8DC0-982DAB630872}" destId="{A643EA2F-FD1A-40F7-B38A-D88514C81273}" srcOrd="1" destOrd="0" parTransId="{CB251B51-E347-4AC8-9456-D29AAFC4E467}" sibTransId="{524D3577-6F66-409F-968B-63D26036B125}"/>
    <dgm:cxn modelId="{C0CAA03C-38EE-44A7-84C5-B3A5B417D4BA}" srcId="{95672621-954D-475F-8DC0-982DAB630872}" destId="{DEF752EB-C10E-4973-B730-8DFD77EFD499}" srcOrd="2" destOrd="0" parTransId="{0CEA783A-C77D-4A79-AF56-15EBD8673DF1}" sibTransId="{657D7714-9D59-4280-9513-41663E13DA7F}"/>
    <dgm:cxn modelId="{DCA53078-E66D-4D6B-98EC-077CC05981A3}" type="presOf" srcId="{A643EA2F-FD1A-40F7-B38A-D88514C81273}" destId="{D467091E-BD27-47DF-B940-0ACA51845C37}" srcOrd="0" destOrd="0" presId="urn:microsoft.com/office/officeart/2018/5/layout/IconLeafLabelList"/>
    <dgm:cxn modelId="{20746E7A-9886-4942-820B-85F31902CED5}" type="presOf" srcId="{1D79281B-C81A-4E84-8160-0EEBED934F54}" destId="{3702A2EF-41C9-4513-8CFB-877321E6F276}" srcOrd="0" destOrd="0" presId="urn:microsoft.com/office/officeart/2018/5/layout/IconLeafLabelList"/>
    <dgm:cxn modelId="{48FBE190-F88F-4C78-912B-EEEEB093B952}" type="presOf" srcId="{D0EEEB31-6C37-423B-9065-C7E106B82858}" destId="{1901A245-6993-475F-94F1-0969A8A7BD8B}" srcOrd="0" destOrd="0" presId="urn:microsoft.com/office/officeart/2018/5/layout/IconLeafLabelList"/>
    <dgm:cxn modelId="{2B4013A9-7BC7-40C1-8EDC-796C1C5EBD7E}" srcId="{95672621-954D-475F-8DC0-982DAB630872}" destId="{D0EEEB31-6C37-423B-9065-C7E106B82858}" srcOrd="5" destOrd="0" parTransId="{8CC7075A-5082-4D94-8F75-A1FAC233821F}" sibTransId="{D85C8F73-1D27-4C83-9FE7-A1CE33ABB83D}"/>
    <dgm:cxn modelId="{701C3FAE-3CD5-4C0C-903C-EED64D65A852}" srcId="{95672621-954D-475F-8DC0-982DAB630872}" destId="{1D79281B-C81A-4E84-8160-0EEBED934F54}" srcOrd="0" destOrd="0" parTransId="{903AC226-0DD5-4265-93D2-769566D9CE6F}" sibTransId="{5FB64AE9-57E6-4C4C-9C7B-F8C0F7EF5F07}"/>
    <dgm:cxn modelId="{A4F0A4BF-400D-40F4-8156-06E53DB06922}" srcId="{95672621-954D-475F-8DC0-982DAB630872}" destId="{EB7B3E56-484B-4288-A15E-66128DC42D68}" srcOrd="4" destOrd="0" parTransId="{01EDCD12-BDA8-4A2A-BD5B-D2BE2814795F}" sibTransId="{DA1684D6-907D-4AD1-8DE4-B98B766E9E2B}"/>
    <dgm:cxn modelId="{519D62C9-1A3A-432C-B6BB-ED120CA5FFA4}" type="presOf" srcId="{C8890E54-389C-4DEB-AFD2-70053DBFC39D}" destId="{F3AB6037-6C0F-4C77-956E-3A12FA89D477}" srcOrd="0" destOrd="0" presId="urn:microsoft.com/office/officeart/2018/5/layout/IconLeafLabelList"/>
    <dgm:cxn modelId="{A0CB22CA-9FAD-4F07-A8D7-6D9ED116CDFC}" srcId="{95672621-954D-475F-8DC0-982DAB630872}" destId="{C8890E54-389C-4DEB-AFD2-70053DBFC39D}" srcOrd="3" destOrd="0" parTransId="{045EFEC8-C849-465F-9885-97B41ADCE286}" sibTransId="{2082CA61-6B80-4A76-9DA9-4F90FAA4578A}"/>
    <dgm:cxn modelId="{FDD11EFC-DFEC-4892-8A72-DD6A957C172B}" type="presOf" srcId="{DEF752EB-C10E-4973-B730-8DFD77EFD499}" destId="{C27B0800-03C6-4BFA-A3E4-CBAB3537F829}" srcOrd="0" destOrd="0" presId="urn:microsoft.com/office/officeart/2018/5/layout/IconLeafLabelList"/>
    <dgm:cxn modelId="{8EE1D0C4-5DE7-498C-A8D2-BF4B3B4912A5}" type="presParOf" srcId="{2F8315F9-558E-4724-AD23-5E78AF6130F3}" destId="{5FAE0140-03D2-414F-8BBF-F35D65FD75DC}" srcOrd="0" destOrd="0" presId="urn:microsoft.com/office/officeart/2018/5/layout/IconLeafLabelList"/>
    <dgm:cxn modelId="{EC00364F-CE71-41D8-97CF-9782514A3233}" type="presParOf" srcId="{5FAE0140-03D2-414F-8BBF-F35D65FD75DC}" destId="{2850B71F-3120-4FE9-BBD4-0E7988A8EB21}" srcOrd="0" destOrd="0" presId="urn:microsoft.com/office/officeart/2018/5/layout/IconLeafLabelList"/>
    <dgm:cxn modelId="{7E78FE9A-06B1-4037-B633-B9DF520218AB}" type="presParOf" srcId="{5FAE0140-03D2-414F-8BBF-F35D65FD75DC}" destId="{BF767A3D-78BB-4C60-AFF6-A46643E841FE}" srcOrd="1" destOrd="0" presId="urn:microsoft.com/office/officeart/2018/5/layout/IconLeafLabelList"/>
    <dgm:cxn modelId="{0BD10BAC-3D93-4579-9FB9-51045827B7C8}" type="presParOf" srcId="{5FAE0140-03D2-414F-8BBF-F35D65FD75DC}" destId="{0B22E056-0FFC-404A-B982-924BB9683320}" srcOrd="2" destOrd="0" presId="urn:microsoft.com/office/officeart/2018/5/layout/IconLeafLabelList"/>
    <dgm:cxn modelId="{989D0E7F-825B-4419-A2AE-4CE735223EA1}" type="presParOf" srcId="{5FAE0140-03D2-414F-8BBF-F35D65FD75DC}" destId="{3702A2EF-41C9-4513-8CFB-877321E6F276}" srcOrd="3" destOrd="0" presId="urn:microsoft.com/office/officeart/2018/5/layout/IconLeafLabelList"/>
    <dgm:cxn modelId="{313BDB5C-1D6F-403B-9777-F6BB8974535E}" type="presParOf" srcId="{2F8315F9-558E-4724-AD23-5E78AF6130F3}" destId="{2280BB16-13E3-498A-BE5A-90E29B4D39D7}" srcOrd="1" destOrd="0" presId="urn:microsoft.com/office/officeart/2018/5/layout/IconLeafLabelList"/>
    <dgm:cxn modelId="{5BC39F8E-42F2-4BDC-B72C-18FEBEAB6F85}" type="presParOf" srcId="{2F8315F9-558E-4724-AD23-5E78AF6130F3}" destId="{90D1F9E8-736B-48AA-BFFC-D4459A15E89E}" srcOrd="2" destOrd="0" presId="urn:microsoft.com/office/officeart/2018/5/layout/IconLeafLabelList"/>
    <dgm:cxn modelId="{937B5DCA-0D21-48A5-B4FE-F93F8BEC17AC}" type="presParOf" srcId="{90D1F9E8-736B-48AA-BFFC-D4459A15E89E}" destId="{AB731231-2A2D-4FF7-816C-85C77CFFBFD8}" srcOrd="0" destOrd="0" presId="urn:microsoft.com/office/officeart/2018/5/layout/IconLeafLabelList"/>
    <dgm:cxn modelId="{664E1FE2-B5C8-4092-83F4-6B9B7421636E}" type="presParOf" srcId="{90D1F9E8-736B-48AA-BFFC-D4459A15E89E}" destId="{4D3275F9-A549-45AF-A3D2-D20B778645B8}" srcOrd="1" destOrd="0" presId="urn:microsoft.com/office/officeart/2018/5/layout/IconLeafLabelList"/>
    <dgm:cxn modelId="{2EED6054-9B66-4EFD-83D6-F78BD750EC7B}" type="presParOf" srcId="{90D1F9E8-736B-48AA-BFFC-D4459A15E89E}" destId="{986175A3-18BD-4DE2-8F9B-BDA1C49FBB92}" srcOrd="2" destOrd="0" presId="urn:microsoft.com/office/officeart/2018/5/layout/IconLeafLabelList"/>
    <dgm:cxn modelId="{2F4499F2-712A-4432-9692-C41D5CCCB67C}" type="presParOf" srcId="{90D1F9E8-736B-48AA-BFFC-D4459A15E89E}" destId="{D467091E-BD27-47DF-B940-0ACA51845C37}" srcOrd="3" destOrd="0" presId="urn:microsoft.com/office/officeart/2018/5/layout/IconLeafLabelList"/>
    <dgm:cxn modelId="{D3537E46-2D1C-4365-8467-1285EE067C44}" type="presParOf" srcId="{2F8315F9-558E-4724-AD23-5E78AF6130F3}" destId="{8B3ED2E5-D713-42A8-9923-C8BA8DC77458}" srcOrd="3" destOrd="0" presId="urn:microsoft.com/office/officeart/2018/5/layout/IconLeafLabelList"/>
    <dgm:cxn modelId="{346FEC69-E6AF-4E99-9710-09C4CE8F7085}" type="presParOf" srcId="{2F8315F9-558E-4724-AD23-5E78AF6130F3}" destId="{00CA038D-C940-41CC-9615-34D81F40B310}" srcOrd="4" destOrd="0" presId="urn:microsoft.com/office/officeart/2018/5/layout/IconLeafLabelList"/>
    <dgm:cxn modelId="{11F5B2ED-9114-4E7A-B0CE-C23E6C17D2E7}" type="presParOf" srcId="{00CA038D-C940-41CC-9615-34D81F40B310}" destId="{0CD33D44-E337-430D-B20B-6E2043198415}" srcOrd="0" destOrd="0" presId="urn:microsoft.com/office/officeart/2018/5/layout/IconLeafLabelList"/>
    <dgm:cxn modelId="{94D61757-18D3-4C33-B7AD-67A7B21EF5B8}" type="presParOf" srcId="{00CA038D-C940-41CC-9615-34D81F40B310}" destId="{2419F070-9F08-4CB9-BD0B-0916AF7ED977}" srcOrd="1" destOrd="0" presId="urn:microsoft.com/office/officeart/2018/5/layout/IconLeafLabelList"/>
    <dgm:cxn modelId="{58D7488C-63C7-4C9F-876C-5D902B5D5B86}" type="presParOf" srcId="{00CA038D-C940-41CC-9615-34D81F40B310}" destId="{8E1195F3-C961-41D2-B341-9354A1131A62}" srcOrd="2" destOrd="0" presId="urn:microsoft.com/office/officeart/2018/5/layout/IconLeafLabelList"/>
    <dgm:cxn modelId="{BCD4E9A8-1294-4465-A216-053387F75E89}" type="presParOf" srcId="{00CA038D-C940-41CC-9615-34D81F40B310}" destId="{C27B0800-03C6-4BFA-A3E4-CBAB3537F829}" srcOrd="3" destOrd="0" presId="urn:microsoft.com/office/officeart/2018/5/layout/IconLeafLabelList"/>
    <dgm:cxn modelId="{EC3BAE82-1493-4ECB-8915-12630B38C552}" type="presParOf" srcId="{2F8315F9-558E-4724-AD23-5E78AF6130F3}" destId="{15AE4CF5-2438-49B1-B677-5761ADBDD09D}" srcOrd="5" destOrd="0" presId="urn:microsoft.com/office/officeart/2018/5/layout/IconLeafLabelList"/>
    <dgm:cxn modelId="{97AB1C88-E6C8-4D3C-886E-F4FC4DEDF192}" type="presParOf" srcId="{2F8315F9-558E-4724-AD23-5E78AF6130F3}" destId="{04302A8F-94A2-413F-9784-259CB5A2B78F}" srcOrd="6" destOrd="0" presId="urn:microsoft.com/office/officeart/2018/5/layout/IconLeafLabelList"/>
    <dgm:cxn modelId="{5A6C3779-A583-4CEE-88B7-D8D88429E1C7}" type="presParOf" srcId="{04302A8F-94A2-413F-9784-259CB5A2B78F}" destId="{DA183675-8F0B-4D85-B4E3-58C9119819FD}" srcOrd="0" destOrd="0" presId="urn:microsoft.com/office/officeart/2018/5/layout/IconLeafLabelList"/>
    <dgm:cxn modelId="{5EE58F0D-FDC5-436A-973E-AF7CD630081B}" type="presParOf" srcId="{04302A8F-94A2-413F-9784-259CB5A2B78F}" destId="{15390F72-BB29-41B0-995C-B2A0AC5181AC}" srcOrd="1" destOrd="0" presId="urn:microsoft.com/office/officeart/2018/5/layout/IconLeafLabelList"/>
    <dgm:cxn modelId="{4501B5F5-0190-4E08-8EB4-A03E506B6177}" type="presParOf" srcId="{04302A8F-94A2-413F-9784-259CB5A2B78F}" destId="{167157DC-5DA1-4B43-B14D-CEBE0A6B2848}" srcOrd="2" destOrd="0" presId="urn:microsoft.com/office/officeart/2018/5/layout/IconLeafLabelList"/>
    <dgm:cxn modelId="{21613F21-FE98-4571-9C93-4B78AD198CC4}" type="presParOf" srcId="{04302A8F-94A2-413F-9784-259CB5A2B78F}" destId="{F3AB6037-6C0F-4C77-956E-3A12FA89D477}" srcOrd="3" destOrd="0" presId="urn:microsoft.com/office/officeart/2018/5/layout/IconLeafLabelList"/>
    <dgm:cxn modelId="{A5CC60A8-DAD5-452D-B601-4275728D4CD7}" type="presParOf" srcId="{2F8315F9-558E-4724-AD23-5E78AF6130F3}" destId="{2BBF1DEA-95C7-4CD3-A05E-3350D6919374}" srcOrd="7" destOrd="0" presId="urn:microsoft.com/office/officeart/2018/5/layout/IconLeafLabelList"/>
    <dgm:cxn modelId="{A749E7D6-C585-4502-8613-9A95B62D61D4}" type="presParOf" srcId="{2F8315F9-558E-4724-AD23-5E78AF6130F3}" destId="{69F1A2CE-02AC-4D51-9C00-457BD5867F17}" srcOrd="8" destOrd="0" presId="urn:microsoft.com/office/officeart/2018/5/layout/IconLeafLabelList"/>
    <dgm:cxn modelId="{80A326DF-4302-4975-BAB1-F6F6705BC929}" type="presParOf" srcId="{69F1A2CE-02AC-4D51-9C00-457BD5867F17}" destId="{6B679245-475B-4B34-AF01-478316B29F96}" srcOrd="0" destOrd="0" presId="urn:microsoft.com/office/officeart/2018/5/layout/IconLeafLabelList"/>
    <dgm:cxn modelId="{C930F6AB-CC95-4C94-9E77-4EDB11FC100B}" type="presParOf" srcId="{69F1A2CE-02AC-4D51-9C00-457BD5867F17}" destId="{CA42E3E8-D252-46F0-BD33-E68CE400BF1D}" srcOrd="1" destOrd="0" presId="urn:microsoft.com/office/officeart/2018/5/layout/IconLeafLabelList"/>
    <dgm:cxn modelId="{8B0BF29C-11E8-47FD-87D6-D95544A0A3ED}" type="presParOf" srcId="{69F1A2CE-02AC-4D51-9C00-457BD5867F17}" destId="{DC9AF0D5-32ED-452E-95DE-CC5643AA8111}" srcOrd="2" destOrd="0" presId="urn:microsoft.com/office/officeart/2018/5/layout/IconLeafLabelList"/>
    <dgm:cxn modelId="{A3D5EF78-0457-4595-8B0A-303638388914}" type="presParOf" srcId="{69F1A2CE-02AC-4D51-9C00-457BD5867F17}" destId="{2E48B7BC-2C32-43BB-8747-0F10A8193026}" srcOrd="3" destOrd="0" presId="urn:microsoft.com/office/officeart/2018/5/layout/IconLeafLabelList"/>
    <dgm:cxn modelId="{0FA93890-5DF6-43F6-8082-BD75E4FC54B8}" type="presParOf" srcId="{2F8315F9-558E-4724-AD23-5E78AF6130F3}" destId="{CD31D26E-C421-48A1-A728-6A8B5D60FCB7}" srcOrd="9" destOrd="0" presId="urn:microsoft.com/office/officeart/2018/5/layout/IconLeafLabelList"/>
    <dgm:cxn modelId="{9FAC2F58-9CB2-490A-8E15-5ADAA4335426}" type="presParOf" srcId="{2F8315F9-558E-4724-AD23-5E78AF6130F3}" destId="{7989F9E5-29F9-433B-B523-70969DBABE72}" srcOrd="10" destOrd="0" presId="urn:microsoft.com/office/officeart/2018/5/layout/IconLeafLabelList"/>
    <dgm:cxn modelId="{E8C475A3-F785-4548-ABB5-6E8A5843CE9C}" type="presParOf" srcId="{7989F9E5-29F9-433B-B523-70969DBABE72}" destId="{BF812962-B6E0-4B54-A159-94650EFCE30F}" srcOrd="0" destOrd="0" presId="urn:microsoft.com/office/officeart/2018/5/layout/IconLeafLabelList"/>
    <dgm:cxn modelId="{C70D8FB5-C1FC-451E-A97F-AD8285A49EBF}" type="presParOf" srcId="{7989F9E5-29F9-433B-B523-70969DBABE72}" destId="{4EEAE608-0536-47EB-9EC6-066974C34A90}" srcOrd="1" destOrd="0" presId="urn:microsoft.com/office/officeart/2018/5/layout/IconLeafLabelList"/>
    <dgm:cxn modelId="{E413DFC8-01ED-42B0-A024-A1685494A764}" type="presParOf" srcId="{7989F9E5-29F9-433B-B523-70969DBABE72}" destId="{4F7C330B-2FBD-4749-BE5C-83A39724C061}" srcOrd="2" destOrd="0" presId="urn:microsoft.com/office/officeart/2018/5/layout/IconLeafLabelList"/>
    <dgm:cxn modelId="{CCD02F01-61A1-403B-986E-98B137628962}" type="presParOf" srcId="{7989F9E5-29F9-433B-B523-70969DBABE72}" destId="{1901A245-6993-475F-94F1-0969A8A7BD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52280-FC13-4C60-B662-0019225791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69D57AD-851D-4593-8336-C9484BE93B23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1. Scope:</a:t>
          </a:r>
          <a:b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cap="none">
              <a:latin typeface="Times New Roman" panose="02020603050405020304" pitchFamily="18" charset="0"/>
              <a:cs typeface="Times New Roman" panose="02020603050405020304" pitchFamily="18" charset="0"/>
            </a:rPr>
            <a:t>A digital platform enabling secure, transparent, and seamless donations for individuals and organizations, supporting one-time, recurring, and anonymous contributions</a:t>
          </a:r>
          <a:r>
            <a:rPr lang="en-US" cap="none"/>
            <a:t>.</a:t>
          </a:r>
          <a:endParaRPr lang="en-US"/>
        </a:p>
      </dgm:t>
    </dgm:pt>
    <dgm:pt modelId="{846BA4D0-41E2-492A-89F4-3364B9BE3445}" type="parTrans" cxnId="{F424A762-79E9-4D33-AFB0-4F490695F44F}">
      <dgm:prSet/>
      <dgm:spPr/>
      <dgm:t>
        <a:bodyPr/>
        <a:lstStyle/>
        <a:p>
          <a:endParaRPr lang="en-US"/>
        </a:p>
      </dgm:t>
    </dgm:pt>
    <dgm:pt modelId="{113BF03E-370F-461E-B222-40373C037711}" type="sibTrans" cxnId="{F424A762-79E9-4D33-AFB0-4F490695F44F}">
      <dgm:prSet/>
      <dgm:spPr/>
      <dgm:t>
        <a:bodyPr/>
        <a:lstStyle/>
        <a:p>
          <a:endParaRPr lang="en-US"/>
        </a:p>
      </dgm:t>
    </dgm:pt>
    <dgm:pt modelId="{2DCFCEC8-C6E9-46E5-A277-1D8D735A76CD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2. Purpose:</a:t>
          </a:r>
          <a:b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cap="none">
              <a:latin typeface="Times New Roman" panose="02020603050405020304" pitchFamily="18" charset="0"/>
              <a:cs typeface="Times New Roman" panose="02020603050405020304" pitchFamily="18" charset="0"/>
            </a:rPr>
            <a:t>To simplify the donation process, ensure secure transactions, provide tax receipts, offer real-time impact updates, and support multiple payment methods</a:t>
          </a:r>
          <a:r>
            <a:rPr lang="en-US" cap="none"/>
            <a:t>.</a:t>
          </a:r>
        </a:p>
      </dgm:t>
    </dgm:pt>
    <dgm:pt modelId="{F1137482-774A-40D4-AB00-02593FCF8D18}" type="parTrans" cxnId="{4AB294E7-16E5-480D-B7F3-6541706C4A09}">
      <dgm:prSet/>
      <dgm:spPr/>
      <dgm:t>
        <a:bodyPr/>
        <a:lstStyle/>
        <a:p>
          <a:endParaRPr lang="en-US"/>
        </a:p>
      </dgm:t>
    </dgm:pt>
    <dgm:pt modelId="{823BDBD4-FA23-4C02-B19C-546CDADF60A6}" type="sibTrans" cxnId="{4AB294E7-16E5-480D-B7F3-6541706C4A09}">
      <dgm:prSet/>
      <dgm:spPr/>
      <dgm:t>
        <a:bodyPr/>
        <a:lstStyle/>
        <a:p>
          <a:endParaRPr lang="en-US"/>
        </a:p>
      </dgm:t>
    </dgm:pt>
    <dgm:pt modelId="{C4D74F1E-6296-4BC7-BCB2-51558385FD0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3. Intended Audience: </a:t>
          </a:r>
        </a:p>
        <a:p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Individuals donating to causes they care about, nonprofits &amp; NGOs managing donations, corporates supporting CSR initiatives</a:t>
          </a:r>
          <a:r>
            <a:rPr lang="en-US" cap="none" dirty="0"/>
            <a:t>.</a:t>
          </a:r>
          <a:endParaRPr lang="en-US" dirty="0"/>
        </a:p>
      </dgm:t>
    </dgm:pt>
    <dgm:pt modelId="{2F8F5169-0366-4E52-BBF3-8CEECF6FBE17}" type="parTrans" cxnId="{970A49C4-E59D-44DF-8857-CF19D36EF39C}">
      <dgm:prSet/>
      <dgm:spPr/>
      <dgm:t>
        <a:bodyPr/>
        <a:lstStyle/>
        <a:p>
          <a:endParaRPr lang="en-US"/>
        </a:p>
      </dgm:t>
    </dgm:pt>
    <dgm:pt modelId="{350CA039-57F8-4379-9073-F9A74888AFDD}" type="sibTrans" cxnId="{970A49C4-E59D-44DF-8857-CF19D36EF39C}">
      <dgm:prSet/>
      <dgm:spPr/>
      <dgm:t>
        <a:bodyPr/>
        <a:lstStyle/>
        <a:p>
          <a:endParaRPr lang="en-US"/>
        </a:p>
      </dgm:t>
    </dgm:pt>
    <dgm:pt modelId="{860FB73F-4A72-4CDF-A943-910999596B69}" type="pres">
      <dgm:prSet presAssocID="{65752280-FC13-4C60-B662-001922579111}" presName="root" presStyleCnt="0">
        <dgm:presLayoutVars>
          <dgm:dir/>
          <dgm:resizeHandles val="exact"/>
        </dgm:presLayoutVars>
      </dgm:prSet>
      <dgm:spPr/>
    </dgm:pt>
    <dgm:pt modelId="{AFA54B11-7BD3-4736-AB76-BD1847273682}" type="pres">
      <dgm:prSet presAssocID="{069D57AD-851D-4593-8336-C9484BE93B23}" presName="compNode" presStyleCnt="0"/>
      <dgm:spPr/>
    </dgm:pt>
    <dgm:pt modelId="{CED03026-072E-4B27-8434-AA0A5BBFDB7B}" type="pres">
      <dgm:prSet presAssocID="{069D57AD-851D-4593-8336-C9484BE93B23}" presName="bgRect" presStyleLbl="bgShp" presStyleIdx="0" presStyleCnt="3"/>
      <dgm:spPr/>
    </dgm:pt>
    <dgm:pt modelId="{3541D2F6-9766-4A49-B730-406E693DA1CA}" type="pres">
      <dgm:prSet presAssocID="{069D57AD-851D-4593-8336-C9484BE93B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AB6B973-FBE1-4C76-A742-F54A5AFA7AB7}" type="pres">
      <dgm:prSet presAssocID="{069D57AD-851D-4593-8336-C9484BE93B23}" presName="spaceRect" presStyleCnt="0"/>
      <dgm:spPr/>
    </dgm:pt>
    <dgm:pt modelId="{4CD56C56-9E8F-4AC4-9A85-84A189550F75}" type="pres">
      <dgm:prSet presAssocID="{069D57AD-851D-4593-8336-C9484BE93B23}" presName="parTx" presStyleLbl="revTx" presStyleIdx="0" presStyleCnt="3">
        <dgm:presLayoutVars>
          <dgm:chMax val="0"/>
          <dgm:chPref val="0"/>
        </dgm:presLayoutVars>
      </dgm:prSet>
      <dgm:spPr/>
    </dgm:pt>
    <dgm:pt modelId="{1538BE1F-072A-471C-98A1-123F5636862A}" type="pres">
      <dgm:prSet presAssocID="{113BF03E-370F-461E-B222-40373C037711}" presName="sibTrans" presStyleCnt="0"/>
      <dgm:spPr/>
    </dgm:pt>
    <dgm:pt modelId="{31182F13-964B-46BE-A7E1-9F71FC0C190E}" type="pres">
      <dgm:prSet presAssocID="{2DCFCEC8-C6E9-46E5-A277-1D8D735A76CD}" presName="compNode" presStyleCnt="0"/>
      <dgm:spPr/>
    </dgm:pt>
    <dgm:pt modelId="{E22A842D-0164-46C8-BAB3-2252C25B9A9C}" type="pres">
      <dgm:prSet presAssocID="{2DCFCEC8-C6E9-46E5-A277-1D8D735A76CD}" presName="bgRect" presStyleLbl="bgShp" presStyleIdx="1" presStyleCnt="3"/>
      <dgm:spPr/>
    </dgm:pt>
    <dgm:pt modelId="{2E280C04-8BD3-4D0A-BF4C-AF560665F013}" type="pres">
      <dgm:prSet presAssocID="{2DCFCEC8-C6E9-46E5-A277-1D8D735A76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4F6007C5-A36C-4B01-96DE-5FFAB1C08620}" type="pres">
      <dgm:prSet presAssocID="{2DCFCEC8-C6E9-46E5-A277-1D8D735A76CD}" presName="spaceRect" presStyleCnt="0"/>
      <dgm:spPr/>
    </dgm:pt>
    <dgm:pt modelId="{CEC17D0A-4DFB-4A74-BE0D-F6E18F060509}" type="pres">
      <dgm:prSet presAssocID="{2DCFCEC8-C6E9-46E5-A277-1D8D735A76CD}" presName="parTx" presStyleLbl="revTx" presStyleIdx="1" presStyleCnt="3">
        <dgm:presLayoutVars>
          <dgm:chMax val="0"/>
          <dgm:chPref val="0"/>
        </dgm:presLayoutVars>
      </dgm:prSet>
      <dgm:spPr/>
    </dgm:pt>
    <dgm:pt modelId="{7A475F32-8A68-44DD-8151-2BAB69773E24}" type="pres">
      <dgm:prSet presAssocID="{823BDBD4-FA23-4C02-B19C-546CDADF60A6}" presName="sibTrans" presStyleCnt="0"/>
      <dgm:spPr/>
    </dgm:pt>
    <dgm:pt modelId="{D18F334C-6CE7-42EF-83F5-A32D01A80901}" type="pres">
      <dgm:prSet presAssocID="{C4D74F1E-6296-4BC7-BCB2-51558385FD0A}" presName="compNode" presStyleCnt="0"/>
      <dgm:spPr/>
    </dgm:pt>
    <dgm:pt modelId="{4E53A9E4-EB5E-45DB-BC23-C89E8C5D74D2}" type="pres">
      <dgm:prSet presAssocID="{C4D74F1E-6296-4BC7-BCB2-51558385FD0A}" presName="bgRect" presStyleLbl="bgShp" presStyleIdx="2" presStyleCnt="3"/>
      <dgm:spPr/>
    </dgm:pt>
    <dgm:pt modelId="{060C5105-91A3-4258-9095-96EDD7C4728B}" type="pres">
      <dgm:prSet presAssocID="{C4D74F1E-6296-4BC7-BCB2-51558385FD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8F2CE08-BBFF-42F0-8771-E8A4DA9B1A7A}" type="pres">
      <dgm:prSet presAssocID="{C4D74F1E-6296-4BC7-BCB2-51558385FD0A}" presName="spaceRect" presStyleCnt="0"/>
      <dgm:spPr/>
    </dgm:pt>
    <dgm:pt modelId="{D3BD9A50-9C46-43F7-B318-CBE983608CFF}" type="pres">
      <dgm:prSet presAssocID="{C4D74F1E-6296-4BC7-BCB2-51558385FD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5ECD0B-B203-4E2F-AA2C-DA29C66B882E}" type="presOf" srcId="{C4D74F1E-6296-4BC7-BCB2-51558385FD0A}" destId="{D3BD9A50-9C46-43F7-B318-CBE983608CFF}" srcOrd="0" destOrd="0" presId="urn:microsoft.com/office/officeart/2018/2/layout/IconVerticalSolidList"/>
    <dgm:cxn modelId="{F424A762-79E9-4D33-AFB0-4F490695F44F}" srcId="{65752280-FC13-4C60-B662-001922579111}" destId="{069D57AD-851D-4593-8336-C9484BE93B23}" srcOrd="0" destOrd="0" parTransId="{846BA4D0-41E2-492A-89F4-3364B9BE3445}" sibTransId="{113BF03E-370F-461E-B222-40373C037711}"/>
    <dgm:cxn modelId="{C12E0952-06C7-4735-AD18-9F9ABBAEEBD6}" type="presOf" srcId="{069D57AD-851D-4593-8336-C9484BE93B23}" destId="{4CD56C56-9E8F-4AC4-9A85-84A189550F75}" srcOrd="0" destOrd="0" presId="urn:microsoft.com/office/officeart/2018/2/layout/IconVerticalSolidList"/>
    <dgm:cxn modelId="{DAF2F656-3E15-4BB6-8704-A658E0364662}" type="presOf" srcId="{2DCFCEC8-C6E9-46E5-A277-1D8D735A76CD}" destId="{CEC17D0A-4DFB-4A74-BE0D-F6E18F060509}" srcOrd="0" destOrd="0" presId="urn:microsoft.com/office/officeart/2018/2/layout/IconVerticalSolidList"/>
    <dgm:cxn modelId="{8918EEA6-53C3-4C10-B113-D9041BA2F469}" type="presOf" srcId="{65752280-FC13-4C60-B662-001922579111}" destId="{860FB73F-4A72-4CDF-A943-910999596B69}" srcOrd="0" destOrd="0" presId="urn:microsoft.com/office/officeart/2018/2/layout/IconVerticalSolidList"/>
    <dgm:cxn modelId="{970A49C4-E59D-44DF-8857-CF19D36EF39C}" srcId="{65752280-FC13-4C60-B662-001922579111}" destId="{C4D74F1E-6296-4BC7-BCB2-51558385FD0A}" srcOrd="2" destOrd="0" parTransId="{2F8F5169-0366-4E52-BBF3-8CEECF6FBE17}" sibTransId="{350CA039-57F8-4379-9073-F9A74888AFDD}"/>
    <dgm:cxn modelId="{4AB294E7-16E5-480D-B7F3-6541706C4A09}" srcId="{65752280-FC13-4C60-B662-001922579111}" destId="{2DCFCEC8-C6E9-46E5-A277-1D8D735A76CD}" srcOrd="1" destOrd="0" parTransId="{F1137482-774A-40D4-AB00-02593FCF8D18}" sibTransId="{823BDBD4-FA23-4C02-B19C-546CDADF60A6}"/>
    <dgm:cxn modelId="{58A9CCB3-C42C-4AEA-A28A-3D8EB570A206}" type="presParOf" srcId="{860FB73F-4A72-4CDF-A943-910999596B69}" destId="{AFA54B11-7BD3-4736-AB76-BD1847273682}" srcOrd="0" destOrd="0" presId="urn:microsoft.com/office/officeart/2018/2/layout/IconVerticalSolidList"/>
    <dgm:cxn modelId="{0184DD53-C48B-475A-8816-C2D83F8753AB}" type="presParOf" srcId="{AFA54B11-7BD3-4736-AB76-BD1847273682}" destId="{CED03026-072E-4B27-8434-AA0A5BBFDB7B}" srcOrd="0" destOrd="0" presId="urn:microsoft.com/office/officeart/2018/2/layout/IconVerticalSolidList"/>
    <dgm:cxn modelId="{346D6438-5072-47D9-97CB-B8BB2EBCE587}" type="presParOf" srcId="{AFA54B11-7BD3-4736-AB76-BD1847273682}" destId="{3541D2F6-9766-4A49-B730-406E693DA1CA}" srcOrd="1" destOrd="0" presId="urn:microsoft.com/office/officeart/2018/2/layout/IconVerticalSolidList"/>
    <dgm:cxn modelId="{A5CEE216-A6DB-4A44-9B87-AB4F1D21AAEE}" type="presParOf" srcId="{AFA54B11-7BD3-4736-AB76-BD1847273682}" destId="{5AB6B973-FBE1-4C76-A742-F54A5AFA7AB7}" srcOrd="2" destOrd="0" presId="urn:microsoft.com/office/officeart/2018/2/layout/IconVerticalSolidList"/>
    <dgm:cxn modelId="{9F2E19F2-6ACB-4A1C-B79E-C5450A774423}" type="presParOf" srcId="{AFA54B11-7BD3-4736-AB76-BD1847273682}" destId="{4CD56C56-9E8F-4AC4-9A85-84A189550F75}" srcOrd="3" destOrd="0" presId="urn:microsoft.com/office/officeart/2018/2/layout/IconVerticalSolidList"/>
    <dgm:cxn modelId="{FEEFD3BA-549E-4490-9D82-7A2F2B60C131}" type="presParOf" srcId="{860FB73F-4A72-4CDF-A943-910999596B69}" destId="{1538BE1F-072A-471C-98A1-123F5636862A}" srcOrd="1" destOrd="0" presId="urn:microsoft.com/office/officeart/2018/2/layout/IconVerticalSolidList"/>
    <dgm:cxn modelId="{BD203F49-A929-435C-BAD4-F456780AA72F}" type="presParOf" srcId="{860FB73F-4A72-4CDF-A943-910999596B69}" destId="{31182F13-964B-46BE-A7E1-9F71FC0C190E}" srcOrd="2" destOrd="0" presId="urn:microsoft.com/office/officeart/2018/2/layout/IconVerticalSolidList"/>
    <dgm:cxn modelId="{C03CA92F-069A-4B8E-A3F0-BA9D79DBD9CD}" type="presParOf" srcId="{31182F13-964B-46BE-A7E1-9F71FC0C190E}" destId="{E22A842D-0164-46C8-BAB3-2252C25B9A9C}" srcOrd="0" destOrd="0" presId="urn:microsoft.com/office/officeart/2018/2/layout/IconVerticalSolidList"/>
    <dgm:cxn modelId="{3656D3E7-526A-467A-81D7-4230896AEEA8}" type="presParOf" srcId="{31182F13-964B-46BE-A7E1-9F71FC0C190E}" destId="{2E280C04-8BD3-4D0A-BF4C-AF560665F013}" srcOrd="1" destOrd="0" presId="urn:microsoft.com/office/officeart/2018/2/layout/IconVerticalSolidList"/>
    <dgm:cxn modelId="{D151F025-3FB9-453C-B096-3A356C2B8233}" type="presParOf" srcId="{31182F13-964B-46BE-A7E1-9F71FC0C190E}" destId="{4F6007C5-A36C-4B01-96DE-5FFAB1C08620}" srcOrd="2" destOrd="0" presId="urn:microsoft.com/office/officeart/2018/2/layout/IconVerticalSolidList"/>
    <dgm:cxn modelId="{35414452-DC5A-41F4-A898-EAC01BDA8E23}" type="presParOf" srcId="{31182F13-964B-46BE-A7E1-9F71FC0C190E}" destId="{CEC17D0A-4DFB-4A74-BE0D-F6E18F060509}" srcOrd="3" destOrd="0" presId="urn:microsoft.com/office/officeart/2018/2/layout/IconVerticalSolidList"/>
    <dgm:cxn modelId="{BD0D28EC-2038-4B83-A1A5-D1E20E75EC26}" type="presParOf" srcId="{860FB73F-4A72-4CDF-A943-910999596B69}" destId="{7A475F32-8A68-44DD-8151-2BAB69773E24}" srcOrd="3" destOrd="0" presId="urn:microsoft.com/office/officeart/2018/2/layout/IconVerticalSolidList"/>
    <dgm:cxn modelId="{05DAA3CA-BCA8-422E-8F64-5570247FFC64}" type="presParOf" srcId="{860FB73F-4A72-4CDF-A943-910999596B69}" destId="{D18F334C-6CE7-42EF-83F5-A32D01A80901}" srcOrd="4" destOrd="0" presId="urn:microsoft.com/office/officeart/2018/2/layout/IconVerticalSolidList"/>
    <dgm:cxn modelId="{B950D8DE-56B4-4C08-9E0F-634BFDBC5945}" type="presParOf" srcId="{D18F334C-6CE7-42EF-83F5-A32D01A80901}" destId="{4E53A9E4-EB5E-45DB-BC23-C89E8C5D74D2}" srcOrd="0" destOrd="0" presId="urn:microsoft.com/office/officeart/2018/2/layout/IconVerticalSolidList"/>
    <dgm:cxn modelId="{00E8A680-A0C2-4953-81A7-57B51FC18A90}" type="presParOf" srcId="{D18F334C-6CE7-42EF-83F5-A32D01A80901}" destId="{060C5105-91A3-4258-9095-96EDD7C4728B}" srcOrd="1" destOrd="0" presId="urn:microsoft.com/office/officeart/2018/2/layout/IconVerticalSolidList"/>
    <dgm:cxn modelId="{D43079D1-D1EA-4AC1-A527-AC58333D3545}" type="presParOf" srcId="{D18F334C-6CE7-42EF-83F5-A32D01A80901}" destId="{88F2CE08-BBFF-42F0-8771-E8A4DA9B1A7A}" srcOrd="2" destOrd="0" presId="urn:microsoft.com/office/officeart/2018/2/layout/IconVerticalSolidList"/>
    <dgm:cxn modelId="{EDBA7B89-35A1-4A84-95D2-3D7B9823C770}" type="presParOf" srcId="{D18F334C-6CE7-42EF-83F5-A32D01A80901}" destId="{D3BD9A50-9C46-43F7-B318-CBE983608C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3C4075-97CA-4CE6-9AF9-C3997C553884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6C9672B-ACCB-4A4B-8D91-1EFCC434E0F3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Have you ever donated online?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D75C7-56AA-4BC6-AD56-60D0AC756D01}" type="parTrans" cxnId="{F8FD62AC-853C-410B-948B-64A478E7D31A}">
      <dgm:prSet/>
      <dgm:spPr/>
      <dgm:t>
        <a:bodyPr/>
        <a:lstStyle/>
        <a:p>
          <a:endParaRPr lang="en-US"/>
        </a:p>
      </dgm:t>
    </dgm:pt>
    <dgm:pt modelId="{B24F495E-DB2B-4D1A-A81C-FA4461EA5614}" type="sibTrans" cxnId="{F8FD62AC-853C-410B-948B-64A478E7D31A}">
      <dgm:prSet/>
      <dgm:spPr/>
      <dgm:t>
        <a:bodyPr/>
        <a:lstStyle/>
        <a:p>
          <a:endParaRPr lang="en-US"/>
        </a:p>
      </dgm:t>
    </dgm:pt>
    <dgm:pt modelId="{EBF0AF3F-A69C-4F09-B549-BB85549CA27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Majority have donated online before.</a:t>
          </a:r>
        </a:p>
      </dgm:t>
    </dgm:pt>
    <dgm:pt modelId="{98103765-9B32-4733-A28C-9ACB93751EAB}" type="parTrans" cxnId="{3C79A628-74C3-4A7C-B596-1535ACA32E0C}">
      <dgm:prSet/>
      <dgm:spPr/>
      <dgm:t>
        <a:bodyPr/>
        <a:lstStyle/>
        <a:p>
          <a:endParaRPr lang="en-US"/>
        </a:p>
      </dgm:t>
    </dgm:pt>
    <dgm:pt modelId="{CD0B33D0-F954-426A-9904-50BBBEAB1F4C}" type="sibTrans" cxnId="{3C79A628-74C3-4A7C-B596-1535ACA32E0C}">
      <dgm:prSet/>
      <dgm:spPr/>
      <dgm:t>
        <a:bodyPr/>
        <a:lstStyle/>
        <a:p>
          <a:endParaRPr lang="en-US"/>
        </a:p>
      </dgm:t>
    </dgm:pt>
    <dgm:pt modelId="{79FB2074-6EA8-4A6E-A92C-4E42D4E2540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few respondents have never donated online.</a:t>
          </a:r>
        </a:p>
      </dgm:t>
    </dgm:pt>
    <dgm:pt modelId="{5B045EFF-5AF4-45B5-B732-5224DEC9DF2C}" type="parTrans" cxnId="{F3E79824-1864-468C-97F6-07DD253A290E}">
      <dgm:prSet/>
      <dgm:spPr/>
      <dgm:t>
        <a:bodyPr/>
        <a:lstStyle/>
        <a:p>
          <a:endParaRPr lang="en-US"/>
        </a:p>
      </dgm:t>
    </dgm:pt>
    <dgm:pt modelId="{90692E18-44C8-401D-83C0-C8263F9F2BF1}" type="sibTrans" cxnId="{F3E79824-1864-468C-97F6-07DD253A290E}">
      <dgm:prSet/>
      <dgm:spPr/>
      <dgm:t>
        <a:bodyPr/>
        <a:lstStyle/>
        <a:p>
          <a:endParaRPr lang="en-US"/>
        </a:p>
      </dgm:t>
    </dgm:pt>
    <dgm:pt modelId="{C5851B92-30B3-48F2-BE14-1CB2A61BB81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How often do you make online donations?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71232-5B87-43AB-B37C-7B25DF699A28}" type="parTrans" cxnId="{FE4A8003-4538-4C4F-952B-D8EDC1931849}">
      <dgm:prSet/>
      <dgm:spPr/>
      <dgm:t>
        <a:bodyPr/>
        <a:lstStyle/>
        <a:p>
          <a:endParaRPr lang="en-US"/>
        </a:p>
      </dgm:t>
    </dgm:pt>
    <dgm:pt modelId="{59DB861B-A927-4008-AD73-995352A8A679}" type="sibTrans" cxnId="{FE4A8003-4538-4C4F-952B-D8EDC1931849}">
      <dgm:prSet/>
      <dgm:spPr/>
      <dgm:t>
        <a:bodyPr/>
        <a:lstStyle/>
        <a:p>
          <a:endParaRPr lang="en-US"/>
        </a:p>
      </dgm:t>
    </dgm:pt>
    <dgm:pt modelId="{3B9DD8B4-1BF1-4C7B-B904-80A15E67A04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Most donors contribute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yearly or monthly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90ADF37-EEFF-48B8-81AD-60229B1DE844}" type="parTrans" cxnId="{F1F1A5A7-15D0-4978-8569-0AFAA6DC8BBE}">
      <dgm:prSet/>
      <dgm:spPr/>
      <dgm:t>
        <a:bodyPr/>
        <a:lstStyle/>
        <a:p>
          <a:endParaRPr lang="en-US"/>
        </a:p>
      </dgm:t>
    </dgm:pt>
    <dgm:pt modelId="{3E91C83B-D4BC-4A2F-9904-CD209D694D87}" type="sibTrans" cxnId="{F1F1A5A7-15D0-4978-8569-0AFAA6DC8BBE}">
      <dgm:prSet/>
      <dgm:spPr/>
      <dgm:t>
        <a:bodyPr/>
        <a:lstStyle/>
        <a:p>
          <a:endParaRPr lang="en-US"/>
        </a:p>
      </dgm:t>
    </dgm:pt>
    <dgm:pt modelId="{1BAD3CF2-2B40-4CF7-B9E2-0F6D5B42700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small percentage have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never donated online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AEF52AE-2703-4DC5-887C-B4664FFBC814}" type="parTrans" cxnId="{0DAEC5E1-1CF6-428E-BB61-AC10B0ABC911}">
      <dgm:prSet/>
      <dgm:spPr/>
      <dgm:t>
        <a:bodyPr/>
        <a:lstStyle/>
        <a:p>
          <a:endParaRPr lang="en-US"/>
        </a:p>
      </dgm:t>
    </dgm:pt>
    <dgm:pt modelId="{F8313E6A-5277-447F-8363-D03C50319B60}" type="sibTrans" cxnId="{0DAEC5E1-1CF6-428E-BB61-AC10B0ABC911}">
      <dgm:prSet/>
      <dgm:spPr/>
      <dgm:t>
        <a:bodyPr/>
        <a:lstStyle/>
        <a:p>
          <a:endParaRPr lang="en-US"/>
        </a:p>
      </dgm:t>
    </dgm:pt>
    <dgm:pt modelId="{88845CD0-823A-48B6-AA65-5F96BF659EE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What type of causes do you typically donate to?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3C958-FE1B-4300-8EEF-CA3456669111}" type="parTrans" cxnId="{05650B88-AF86-4F21-87CC-B0688F13499E}">
      <dgm:prSet/>
      <dgm:spPr/>
      <dgm:t>
        <a:bodyPr/>
        <a:lstStyle/>
        <a:p>
          <a:endParaRPr lang="en-US"/>
        </a:p>
      </dgm:t>
    </dgm:pt>
    <dgm:pt modelId="{E4A3512A-7EFC-4E0D-8BC5-469CA5E171E6}" type="sibTrans" cxnId="{05650B88-AF86-4F21-87CC-B0688F13499E}">
      <dgm:prSet/>
      <dgm:spPr/>
      <dgm:t>
        <a:bodyPr/>
        <a:lstStyle/>
        <a:p>
          <a:endParaRPr lang="en-US"/>
        </a:p>
      </dgm:t>
    </dgm:pt>
    <dgm:pt modelId="{3063F5DB-B22B-4FCB-AC70-6FBDB84BED1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Popular causes include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Healthcare and Education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C243660-2334-4855-94C6-A33A2DED4C9C}" type="parTrans" cxnId="{33A0381F-00D2-439F-9809-5617C18AAE20}">
      <dgm:prSet/>
      <dgm:spPr/>
      <dgm:t>
        <a:bodyPr/>
        <a:lstStyle/>
        <a:p>
          <a:endParaRPr lang="en-US"/>
        </a:p>
      </dgm:t>
    </dgm:pt>
    <dgm:pt modelId="{C2CF665F-BD84-4643-A0E3-78C63D3C6305}" type="sibTrans" cxnId="{33A0381F-00D2-439F-9809-5617C18AAE20}">
      <dgm:prSet/>
      <dgm:spPr/>
      <dgm:t>
        <a:bodyPr/>
        <a:lstStyle/>
        <a:p>
          <a:endParaRPr lang="en-US"/>
        </a:p>
      </dgm:t>
    </dgm:pt>
    <dgm:pt modelId="{8B669054-6680-471C-9DA5-82DCFFC9CEC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Some respondents support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other causes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as well.</a:t>
          </a:r>
        </a:p>
      </dgm:t>
    </dgm:pt>
    <dgm:pt modelId="{A7A3334C-C7D1-4442-9DBF-1E27389918D5}" type="parTrans" cxnId="{40DA40C0-5F2D-4DD4-80A2-8B4A27B9FFA0}">
      <dgm:prSet/>
      <dgm:spPr/>
      <dgm:t>
        <a:bodyPr/>
        <a:lstStyle/>
        <a:p>
          <a:endParaRPr lang="en-US"/>
        </a:p>
      </dgm:t>
    </dgm:pt>
    <dgm:pt modelId="{E477F5AC-48ED-41F6-9A38-550F0D74497C}" type="sibTrans" cxnId="{40DA40C0-5F2D-4DD4-80A2-8B4A27B9FFA0}">
      <dgm:prSet/>
      <dgm:spPr/>
      <dgm:t>
        <a:bodyPr/>
        <a:lstStyle/>
        <a:p>
          <a:endParaRPr lang="en-US"/>
        </a:p>
      </dgm:t>
    </dgm:pt>
    <dgm:pt modelId="{E7C6665F-97D5-4091-9B0C-3A6232625024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What payment methods do you prefer for online donations?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E01D78-9DD6-4015-A8E2-8144F5A04A00}" type="parTrans" cxnId="{EF359731-1484-4664-818E-A2304F280D7D}">
      <dgm:prSet/>
      <dgm:spPr/>
      <dgm:t>
        <a:bodyPr/>
        <a:lstStyle/>
        <a:p>
          <a:endParaRPr lang="en-US"/>
        </a:p>
      </dgm:t>
    </dgm:pt>
    <dgm:pt modelId="{488C0723-E871-44C1-9298-DCDC2E717C6E}" type="sibTrans" cxnId="{EF359731-1484-4664-818E-A2304F280D7D}">
      <dgm:prSet/>
      <dgm:spPr/>
      <dgm:t>
        <a:bodyPr/>
        <a:lstStyle/>
        <a:p>
          <a:endParaRPr lang="en-US"/>
        </a:p>
      </dgm:t>
    </dgm:pt>
    <dgm:pt modelId="{D32DD9FD-3B29-4523-B717-8F48C1A3982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Majority prefer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UPI ID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for transactions.</a:t>
          </a:r>
        </a:p>
      </dgm:t>
    </dgm:pt>
    <dgm:pt modelId="{B3A47015-2819-4E6A-B1AE-2FEEC2207C69}" type="parTrans" cxnId="{5B075E5D-6964-4B89-80BD-A6CD6FF4B777}">
      <dgm:prSet/>
      <dgm:spPr/>
      <dgm:t>
        <a:bodyPr/>
        <a:lstStyle/>
        <a:p>
          <a:endParaRPr lang="en-US"/>
        </a:p>
      </dgm:t>
    </dgm:pt>
    <dgm:pt modelId="{D89CC35B-2BE5-4449-8E51-66FDCFC30FA7}" type="sibTrans" cxnId="{5B075E5D-6964-4B89-80BD-A6CD6FF4B777}">
      <dgm:prSet/>
      <dgm:spPr/>
      <dgm:t>
        <a:bodyPr/>
        <a:lstStyle/>
        <a:p>
          <a:endParaRPr lang="en-US"/>
        </a:p>
      </dgm:t>
    </dgm:pt>
    <dgm:pt modelId="{8545645A-973F-49A1-9369-39DCD4845BE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Some use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other payment methods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9795CBF-593E-4192-BDD3-96EBF8361506}" type="parTrans" cxnId="{50795208-0E86-462E-BB5D-8098E2D1C5E0}">
      <dgm:prSet/>
      <dgm:spPr/>
      <dgm:t>
        <a:bodyPr/>
        <a:lstStyle/>
        <a:p>
          <a:endParaRPr lang="en-US"/>
        </a:p>
      </dgm:t>
    </dgm:pt>
    <dgm:pt modelId="{D34A0FF1-B35B-475B-A081-E45EE925CB0B}" type="sibTrans" cxnId="{50795208-0E86-462E-BB5D-8098E2D1C5E0}">
      <dgm:prSet/>
      <dgm:spPr/>
      <dgm:t>
        <a:bodyPr/>
        <a:lstStyle/>
        <a:p>
          <a:endParaRPr lang="en-US"/>
        </a:p>
      </dgm:t>
    </dgm:pt>
    <dgm:pt modelId="{FAA2FE2D-ACEF-47C8-AC25-F1F13181DD04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Did you feel secure while making the transaction?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E38E30-0D04-4E81-87EF-6D4D35EFB7C7}" type="parTrans" cxnId="{4C3E4464-E2E3-478E-8D61-0084737CD713}">
      <dgm:prSet/>
      <dgm:spPr/>
      <dgm:t>
        <a:bodyPr/>
        <a:lstStyle/>
        <a:p>
          <a:endParaRPr lang="en-US"/>
        </a:p>
      </dgm:t>
    </dgm:pt>
    <dgm:pt modelId="{39BDAA62-ACEF-4523-B90A-87E26F09B529}" type="sibTrans" cxnId="{4C3E4464-E2E3-478E-8D61-0084737CD713}">
      <dgm:prSet/>
      <dgm:spPr/>
      <dgm:t>
        <a:bodyPr/>
        <a:lstStyle/>
        <a:p>
          <a:endParaRPr lang="en-US"/>
        </a:p>
      </dgm:t>
    </dgm:pt>
    <dgm:pt modelId="{A5EC4D52-19AE-423F-B5F2-264C4F80530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Most respondents felt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secure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B41AF49-0FE8-40C1-B635-A4B0C2FD200F}" type="parTrans" cxnId="{971FDF7F-01D4-4778-80A0-D6B1E1F00535}">
      <dgm:prSet/>
      <dgm:spPr/>
      <dgm:t>
        <a:bodyPr/>
        <a:lstStyle/>
        <a:p>
          <a:endParaRPr lang="en-US"/>
        </a:p>
      </dgm:t>
    </dgm:pt>
    <dgm:pt modelId="{E60D17FF-0A4E-4605-89C9-78EBAE60E312}" type="sibTrans" cxnId="{971FDF7F-01D4-4778-80A0-D6B1E1F00535}">
      <dgm:prSet/>
      <dgm:spPr/>
      <dgm:t>
        <a:bodyPr/>
        <a:lstStyle/>
        <a:p>
          <a:endParaRPr lang="en-US"/>
        </a:p>
      </dgm:t>
    </dgm:pt>
    <dgm:pt modelId="{B941CD7F-326F-45E4-82E8-8216269B804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Some had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mixed feelings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or did not feel secure.</a:t>
          </a:r>
        </a:p>
      </dgm:t>
    </dgm:pt>
    <dgm:pt modelId="{E7345C4D-782D-4DD9-9462-852BCA8A53AD}" type="parTrans" cxnId="{7844B981-14FA-4D7A-8CA8-065E2C2DC501}">
      <dgm:prSet/>
      <dgm:spPr/>
      <dgm:t>
        <a:bodyPr/>
        <a:lstStyle/>
        <a:p>
          <a:endParaRPr lang="en-US"/>
        </a:p>
      </dgm:t>
    </dgm:pt>
    <dgm:pt modelId="{F2D3C333-B128-43A8-882A-D0437F4646FE}" type="sibTrans" cxnId="{7844B981-14FA-4D7A-8CA8-065E2C2DC501}">
      <dgm:prSet/>
      <dgm:spPr/>
      <dgm:t>
        <a:bodyPr/>
        <a:lstStyle/>
        <a:p>
          <a:endParaRPr lang="en-US"/>
        </a:p>
      </dgm:t>
    </dgm:pt>
    <dgm:pt modelId="{5E04C94A-0D61-4D76-9689-8181C657743A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Suggestions for making the platform accessible to all age groups: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4653D-FFC1-4E18-8BEC-D06CA87A12C7}" type="parTrans" cxnId="{F2F12E40-C70F-4CCC-90FB-F5B9327E318C}">
      <dgm:prSet/>
      <dgm:spPr/>
      <dgm:t>
        <a:bodyPr/>
        <a:lstStyle/>
        <a:p>
          <a:endParaRPr lang="en-US"/>
        </a:p>
      </dgm:t>
    </dgm:pt>
    <dgm:pt modelId="{BE6F069E-CD24-4998-BBFC-7FDBA4B96D75}" type="sibTrans" cxnId="{F2F12E40-C70F-4CCC-90FB-F5B9327E318C}">
      <dgm:prSet/>
      <dgm:spPr/>
      <dgm:t>
        <a:bodyPr/>
        <a:lstStyle/>
        <a:p>
          <a:endParaRPr lang="en-US"/>
        </a:p>
      </dgm:t>
    </dgm:pt>
    <dgm:pt modelId="{0CB26983-9EC3-440A-A8EA-BFEC1C2E2B8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Multiple language support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5A6A955-B31C-4A68-8FEA-D9AA2BD224C0}" type="parTrans" cxnId="{098915A4-6790-4C6B-9E2E-C989C8B2E357}">
      <dgm:prSet/>
      <dgm:spPr/>
      <dgm:t>
        <a:bodyPr/>
        <a:lstStyle/>
        <a:p>
          <a:endParaRPr lang="en-US"/>
        </a:p>
      </dgm:t>
    </dgm:pt>
    <dgm:pt modelId="{822E1F9C-554B-4C3F-8EBF-525BC987C393}" type="sibTrans" cxnId="{098915A4-6790-4C6B-9E2E-C989C8B2E357}">
      <dgm:prSet/>
      <dgm:spPr/>
      <dgm:t>
        <a:bodyPr/>
        <a:lstStyle/>
        <a:p>
          <a:endParaRPr lang="en-US"/>
        </a:p>
      </dgm:t>
    </dgm:pt>
    <dgm:pt modelId="{DC3292DB-78C5-4097-AB20-4053FC26D997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User-friendly interface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with a simple and intuitive design.</a:t>
          </a:r>
        </a:p>
      </dgm:t>
    </dgm:pt>
    <dgm:pt modelId="{DBD1780E-4560-4832-BE74-04C8E64189C7}" type="parTrans" cxnId="{DE9ADFC4-D238-4E9A-BDBA-2464CCF67EB4}">
      <dgm:prSet/>
      <dgm:spPr/>
      <dgm:t>
        <a:bodyPr/>
        <a:lstStyle/>
        <a:p>
          <a:endParaRPr lang="en-US"/>
        </a:p>
      </dgm:t>
    </dgm:pt>
    <dgm:pt modelId="{7DC7CB64-1F71-4966-B8BA-E8802B750DC3}" type="sibTrans" cxnId="{DE9ADFC4-D238-4E9A-BDBA-2464CCF67EB4}">
      <dgm:prSet/>
      <dgm:spPr/>
      <dgm:t>
        <a:bodyPr/>
        <a:lstStyle/>
        <a:p>
          <a:endParaRPr lang="en-US"/>
        </a:p>
      </dgm:t>
    </dgm:pt>
    <dgm:pt modelId="{CDBFFFED-67D2-47E5-A57A-57F3965F009C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Do you prefer receiving updates on how your donation is used?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8321E-DD07-466D-A486-FCE518AAE636}" type="parTrans" cxnId="{585C428F-C6F1-4D9E-905D-84FCD8F75B28}">
      <dgm:prSet/>
      <dgm:spPr/>
      <dgm:t>
        <a:bodyPr/>
        <a:lstStyle/>
        <a:p>
          <a:endParaRPr lang="en-US"/>
        </a:p>
      </dgm:t>
    </dgm:pt>
    <dgm:pt modelId="{220FE2F2-926F-4BCA-AC51-5AE190935292}" type="sibTrans" cxnId="{585C428F-C6F1-4D9E-905D-84FCD8F75B28}">
      <dgm:prSet/>
      <dgm:spPr/>
      <dgm:t>
        <a:bodyPr/>
        <a:lstStyle/>
        <a:p>
          <a:endParaRPr lang="en-US"/>
        </a:p>
      </dgm:t>
    </dgm:pt>
    <dgm:pt modelId="{A3C187C2-7F9C-4F33-B7C2-97CC73AD13C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Most prefer updates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via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SMS or email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55AD299-03BE-4346-81B8-C8F92D26B442}" type="parTrans" cxnId="{5BE059DE-22E2-41C5-941A-BA7D9DDF95B1}">
      <dgm:prSet/>
      <dgm:spPr/>
      <dgm:t>
        <a:bodyPr/>
        <a:lstStyle/>
        <a:p>
          <a:endParaRPr lang="en-US"/>
        </a:p>
      </dgm:t>
    </dgm:pt>
    <dgm:pt modelId="{CCCF698C-7E3D-4D6F-91BF-0735EA5CD4F3}" type="sibTrans" cxnId="{5BE059DE-22E2-41C5-941A-BA7D9DDF95B1}">
      <dgm:prSet/>
      <dgm:spPr/>
      <dgm:t>
        <a:bodyPr/>
        <a:lstStyle/>
        <a:p>
          <a:endParaRPr lang="en-US"/>
        </a:p>
      </dgm:t>
    </dgm:pt>
    <dgm:pt modelId="{6578ADFF-F5FF-4178-A7FE-FD43A058B53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few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don’t require updates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1674F71-6026-466C-99E7-F5E6D290232A}" type="parTrans" cxnId="{B79395C9-37B5-455E-A304-056F89D360C2}">
      <dgm:prSet/>
      <dgm:spPr/>
      <dgm:t>
        <a:bodyPr/>
        <a:lstStyle/>
        <a:p>
          <a:endParaRPr lang="en-US"/>
        </a:p>
      </dgm:t>
    </dgm:pt>
    <dgm:pt modelId="{934F3915-EA6E-4001-8E5F-06538557886C}" type="sibTrans" cxnId="{B79395C9-37B5-455E-A304-056F89D360C2}">
      <dgm:prSet/>
      <dgm:spPr/>
      <dgm:t>
        <a:bodyPr/>
        <a:lstStyle/>
        <a:p>
          <a:endParaRPr lang="en-US"/>
        </a:p>
      </dgm:t>
    </dgm:pt>
    <dgm:pt modelId="{58FCE48E-A1CC-4F7B-81DA-645F1E8E421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What motivates you to donate online?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7621F-53F9-4BB3-BDF8-8B694C226E8C}" type="parTrans" cxnId="{223B0DF0-AE73-4BBD-A0EB-1142B47F9BAD}">
      <dgm:prSet/>
      <dgm:spPr/>
      <dgm:t>
        <a:bodyPr/>
        <a:lstStyle/>
        <a:p>
          <a:endParaRPr lang="en-US"/>
        </a:p>
      </dgm:t>
    </dgm:pt>
    <dgm:pt modelId="{978311D4-6EDC-4D07-AB9B-43F2C12EEAF3}" type="sibTrans" cxnId="{223B0DF0-AE73-4BBD-A0EB-1142B47F9BAD}">
      <dgm:prSet/>
      <dgm:spPr/>
      <dgm:t>
        <a:bodyPr/>
        <a:lstStyle/>
        <a:p>
          <a:endParaRPr lang="en-US"/>
        </a:p>
      </dgm:t>
    </dgm:pt>
    <dgm:pt modelId="{8906B621-B246-480A-A0AB-983AFAB51A1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Social Impact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Personal Connection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are the key motivations.</a:t>
          </a:r>
        </a:p>
      </dgm:t>
    </dgm:pt>
    <dgm:pt modelId="{59F889C0-F8D2-4C12-AE56-8666406B25A6}" type="parTrans" cxnId="{96611351-0B03-45EF-9042-1C94CD76C30D}">
      <dgm:prSet/>
      <dgm:spPr/>
      <dgm:t>
        <a:bodyPr/>
        <a:lstStyle/>
        <a:p>
          <a:endParaRPr lang="en-US"/>
        </a:p>
      </dgm:t>
    </dgm:pt>
    <dgm:pt modelId="{3A77270C-318B-44DD-966A-9E43EB413F43}" type="sibTrans" cxnId="{96611351-0B03-45EF-9042-1C94CD76C30D}">
      <dgm:prSet/>
      <dgm:spPr/>
      <dgm:t>
        <a:bodyPr/>
        <a:lstStyle/>
        <a:p>
          <a:endParaRPr lang="en-US"/>
        </a:p>
      </dgm:t>
    </dgm:pt>
    <dgm:pt modelId="{92C17EA8-6A6E-4DEF-865E-CE079A67A3F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What features would you like to see on our platform?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92999-4370-46F3-B06A-B3C4292D0818}" type="parTrans" cxnId="{3D6E5B81-5737-43D3-9964-299CE541FE12}">
      <dgm:prSet/>
      <dgm:spPr/>
      <dgm:t>
        <a:bodyPr/>
        <a:lstStyle/>
        <a:p>
          <a:endParaRPr lang="en-US"/>
        </a:p>
      </dgm:t>
    </dgm:pt>
    <dgm:pt modelId="{1F2DE6F6-CC98-4396-82FA-F4B1755C46E6}" type="sibTrans" cxnId="{3D6E5B81-5737-43D3-9964-299CE541FE12}">
      <dgm:prSet/>
      <dgm:spPr/>
      <dgm:t>
        <a:bodyPr/>
        <a:lstStyle/>
        <a:p>
          <a:endParaRPr lang="en-US"/>
        </a:p>
      </dgm:t>
    </dgm:pt>
    <dgm:pt modelId="{22C9EDE4-1057-48C9-8FD7-34B4C79BC83C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Personalized Donation Recommendations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CD8A1A1-F368-4350-A70D-D604E70A96A1}" type="parTrans" cxnId="{650AB2F5-FCE2-40E1-922E-D05F02FE29CE}">
      <dgm:prSet/>
      <dgm:spPr/>
      <dgm:t>
        <a:bodyPr/>
        <a:lstStyle/>
        <a:p>
          <a:endParaRPr lang="en-US"/>
        </a:p>
      </dgm:t>
    </dgm:pt>
    <dgm:pt modelId="{BB6D9883-0BC5-4C4B-AAFF-82FF85BAFE19}" type="sibTrans" cxnId="{650AB2F5-FCE2-40E1-922E-D05F02FE29CE}">
      <dgm:prSet/>
      <dgm:spPr/>
      <dgm:t>
        <a:bodyPr/>
        <a:lstStyle/>
        <a:p>
          <a:endParaRPr lang="en-US"/>
        </a:p>
      </dgm:t>
    </dgm:pt>
    <dgm:pt modelId="{831AC48E-34FD-407E-93D7-A6D2D1F37AF8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More payment options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6AB45C7-5891-44B3-B6A7-4AF025EBDED0}" type="parTrans" cxnId="{861DD21A-C0CC-45D0-9C70-48557F243E75}">
      <dgm:prSet/>
      <dgm:spPr/>
      <dgm:t>
        <a:bodyPr/>
        <a:lstStyle/>
        <a:p>
          <a:endParaRPr lang="en-US"/>
        </a:p>
      </dgm:t>
    </dgm:pt>
    <dgm:pt modelId="{C608B661-A7AC-4A8C-B6AD-DBF095DAE101}" type="sibTrans" cxnId="{861DD21A-C0CC-45D0-9C70-48557F243E75}">
      <dgm:prSet/>
      <dgm:spPr/>
      <dgm:t>
        <a:bodyPr/>
        <a:lstStyle/>
        <a:p>
          <a:endParaRPr lang="en-US"/>
        </a:p>
      </dgm:t>
    </dgm:pt>
    <dgm:pt modelId="{E465EF0C-FF3C-43B2-AF18-052BFADC28F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Recurring donation feature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404A8AE-6613-4E53-A6E3-B8EAD60AC82F}" type="parTrans" cxnId="{9BE2E016-A747-445D-947F-AE9500617E22}">
      <dgm:prSet/>
      <dgm:spPr/>
      <dgm:t>
        <a:bodyPr/>
        <a:lstStyle/>
        <a:p>
          <a:endParaRPr lang="en-US"/>
        </a:p>
      </dgm:t>
    </dgm:pt>
    <dgm:pt modelId="{FD0A5DF1-BEF7-43C4-A056-B77F6B71D081}" type="sibTrans" cxnId="{9BE2E016-A747-445D-947F-AE9500617E22}">
      <dgm:prSet/>
      <dgm:spPr/>
      <dgm:t>
        <a:bodyPr/>
        <a:lstStyle/>
        <a:p>
          <a:endParaRPr lang="en-US"/>
        </a:p>
      </dgm:t>
    </dgm:pt>
    <dgm:pt modelId="{C64E8078-0126-4362-A930-69E1BA4F7D82}" type="pres">
      <dgm:prSet presAssocID="{313C4075-97CA-4CE6-9AF9-C3997C553884}" presName="diagram" presStyleCnt="0">
        <dgm:presLayoutVars>
          <dgm:dir/>
          <dgm:resizeHandles val="exact"/>
        </dgm:presLayoutVars>
      </dgm:prSet>
      <dgm:spPr/>
    </dgm:pt>
    <dgm:pt modelId="{03366B31-B3B8-4421-B6FA-94E4D727DC09}" type="pres">
      <dgm:prSet presAssocID="{26C9672B-ACCB-4A4B-8D91-1EFCC434E0F3}" presName="node" presStyleLbl="node1" presStyleIdx="0" presStyleCnt="9">
        <dgm:presLayoutVars>
          <dgm:bulletEnabled val="1"/>
        </dgm:presLayoutVars>
      </dgm:prSet>
      <dgm:spPr/>
    </dgm:pt>
    <dgm:pt modelId="{A51DEC77-B995-49CE-AC8B-B02D95BB222D}" type="pres">
      <dgm:prSet presAssocID="{B24F495E-DB2B-4D1A-A81C-FA4461EA5614}" presName="sibTrans" presStyleCnt="0"/>
      <dgm:spPr/>
    </dgm:pt>
    <dgm:pt modelId="{E2F2DA80-34C4-41F1-904C-7AEF669B1D4E}" type="pres">
      <dgm:prSet presAssocID="{C5851B92-30B3-48F2-BE14-1CB2A61BB810}" presName="node" presStyleLbl="node1" presStyleIdx="1" presStyleCnt="9">
        <dgm:presLayoutVars>
          <dgm:bulletEnabled val="1"/>
        </dgm:presLayoutVars>
      </dgm:prSet>
      <dgm:spPr/>
    </dgm:pt>
    <dgm:pt modelId="{44968F47-72CD-4BFA-93D5-DE4A481E4C36}" type="pres">
      <dgm:prSet presAssocID="{59DB861B-A927-4008-AD73-995352A8A679}" presName="sibTrans" presStyleCnt="0"/>
      <dgm:spPr/>
    </dgm:pt>
    <dgm:pt modelId="{D0B68CE2-3BDA-48EA-878C-2C6E2B150DA4}" type="pres">
      <dgm:prSet presAssocID="{88845CD0-823A-48B6-AA65-5F96BF659EE6}" presName="node" presStyleLbl="node1" presStyleIdx="2" presStyleCnt="9">
        <dgm:presLayoutVars>
          <dgm:bulletEnabled val="1"/>
        </dgm:presLayoutVars>
      </dgm:prSet>
      <dgm:spPr/>
    </dgm:pt>
    <dgm:pt modelId="{D8239857-AF3E-4D23-92FE-FD9A93906199}" type="pres">
      <dgm:prSet presAssocID="{E4A3512A-7EFC-4E0D-8BC5-469CA5E171E6}" presName="sibTrans" presStyleCnt="0"/>
      <dgm:spPr/>
    </dgm:pt>
    <dgm:pt modelId="{C96805D8-194D-4931-8482-741E97D80F9A}" type="pres">
      <dgm:prSet presAssocID="{E7C6665F-97D5-4091-9B0C-3A6232625024}" presName="node" presStyleLbl="node1" presStyleIdx="3" presStyleCnt="9">
        <dgm:presLayoutVars>
          <dgm:bulletEnabled val="1"/>
        </dgm:presLayoutVars>
      </dgm:prSet>
      <dgm:spPr/>
    </dgm:pt>
    <dgm:pt modelId="{F84C253E-51CF-403E-A964-CAA975F41D94}" type="pres">
      <dgm:prSet presAssocID="{488C0723-E871-44C1-9298-DCDC2E717C6E}" presName="sibTrans" presStyleCnt="0"/>
      <dgm:spPr/>
    </dgm:pt>
    <dgm:pt modelId="{396ACE33-299D-4744-ADF7-4879129BB9DE}" type="pres">
      <dgm:prSet presAssocID="{FAA2FE2D-ACEF-47C8-AC25-F1F13181DD04}" presName="node" presStyleLbl="node1" presStyleIdx="4" presStyleCnt="9">
        <dgm:presLayoutVars>
          <dgm:bulletEnabled val="1"/>
        </dgm:presLayoutVars>
      </dgm:prSet>
      <dgm:spPr/>
    </dgm:pt>
    <dgm:pt modelId="{0F6F9002-DF5A-4EDA-8B95-44C94721404E}" type="pres">
      <dgm:prSet presAssocID="{39BDAA62-ACEF-4523-B90A-87E26F09B529}" presName="sibTrans" presStyleCnt="0"/>
      <dgm:spPr/>
    </dgm:pt>
    <dgm:pt modelId="{6BCFB316-050F-468B-AAC2-C43C0EEA8C0A}" type="pres">
      <dgm:prSet presAssocID="{5E04C94A-0D61-4D76-9689-8181C657743A}" presName="node" presStyleLbl="node1" presStyleIdx="5" presStyleCnt="9">
        <dgm:presLayoutVars>
          <dgm:bulletEnabled val="1"/>
        </dgm:presLayoutVars>
      </dgm:prSet>
      <dgm:spPr/>
    </dgm:pt>
    <dgm:pt modelId="{181FC964-AB6E-4AE6-ABF6-8FEF7FDD2281}" type="pres">
      <dgm:prSet presAssocID="{BE6F069E-CD24-4998-BBFC-7FDBA4B96D75}" presName="sibTrans" presStyleCnt="0"/>
      <dgm:spPr/>
    </dgm:pt>
    <dgm:pt modelId="{27961744-6B80-49A1-A522-F4B52669C06C}" type="pres">
      <dgm:prSet presAssocID="{CDBFFFED-67D2-47E5-A57A-57F3965F009C}" presName="node" presStyleLbl="node1" presStyleIdx="6" presStyleCnt="9">
        <dgm:presLayoutVars>
          <dgm:bulletEnabled val="1"/>
        </dgm:presLayoutVars>
      </dgm:prSet>
      <dgm:spPr/>
    </dgm:pt>
    <dgm:pt modelId="{B0428DD6-AC65-4566-A6A0-B667B890221E}" type="pres">
      <dgm:prSet presAssocID="{220FE2F2-926F-4BCA-AC51-5AE190935292}" presName="sibTrans" presStyleCnt="0"/>
      <dgm:spPr/>
    </dgm:pt>
    <dgm:pt modelId="{1E86299B-9464-4A55-8E99-C838D1B0BDBE}" type="pres">
      <dgm:prSet presAssocID="{58FCE48E-A1CC-4F7B-81DA-645F1E8E4218}" presName="node" presStyleLbl="node1" presStyleIdx="7" presStyleCnt="9">
        <dgm:presLayoutVars>
          <dgm:bulletEnabled val="1"/>
        </dgm:presLayoutVars>
      </dgm:prSet>
      <dgm:spPr/>
    </dgm:pt>
    <dgm:pt modelId="{5B8A6020-5840-4FFC-8473-781182D8D49B}" type="pres">
      <dgm:prSet presAssocID="{978311D4-6EDC-4D07-AB9B-43F2C12EEAF3}" presName="sibTrans" presStyleCnt="0"/>
      <dgm:spPr/>
    </dgm:pt>
    <dgm:pt modelId="{54B49995-F483-45F3-8D89-AD9F0A4706DA}" type="pres">
      <dgm:prSet presAssocID="{92C17EA8-6A6E-4DEF-865E-CE079A67A3F8}" presName="node" presStyleLbl="node1" presStyleIdx="8" presStyleCnt="9">
        <dgm:presLayoutVars>
          <dgm:bulletEnabled val="1"/>
        </dgm:presLayoutVars>
      </dgm:prSet>
      <dgm:spPr/>
    </dgm:pt>
  </dgm:ptLst>
  <dgm:cxnLst>
    <dgm:cxn modelId="{39310F03-3BE6-4CA5-8AF8-B1F9343F9F5D}" type="presOf" srcId="{831AC48E-34FD-407E-93D7-A6D2D1F37AF8}" destId="{54B49995-F483-45F3-8D89-AD9F0A4706DA}" srcOrd="0" destOrd="2" presId="urn:microsoft.com/office/officeart/2005/8/layout/default"/>
    <dgm:cxn modelId="{FE4A8003-4538-4C4F-952B-D8EDC1931849}" srcId="{313C4075-97CA-4CE6-9AF9-C3997C553884}" destId="{C5851B92-30B3-48F2-BE14-1CB2A61BB810}" srcOrd="1" destOrd="0" parTransId="{27E71232-5B87-43AB-B37C-7B25DF699A28}" sibTransId="{59DB861B-A927-4008-AD73-995352A8A679}"/>
    <dgm:cxn modelId="{50795208-0E86-462E-BB5D-8098E2D1C5E0}" srcId="{E7C6665F-97D5-4091-9B0C-3A6232625024}" destId="{8545645A-973F-49A1-9369-39DCD4845BE3}" srcOrd="1" destOrd="0" parTransId="{59795CBF-593E-4192-BDD3-96EBF8361506}" sibTransId="{D34A0FF1-B35B-475B-A081-E45EE925CB0B}"/>
    <dgm:cxn modelId="{9BE2E016-A747-445D-947F-AE9500617E22}" srcId="{92C17EA8-6A6E-4DEF-865E-CE079A67A3F8}" destId="{E465EF0C-FF3C-43B2-AF18-052BFADC28F6}" srcOrd="2" destOrd="0" parTransId="{7404A8AE-6613-4E53-A6E3-B8EAD60AC82F}" sibTransId="{FD0A5DF1-BEF7-43C4-A056-B77F6B71D081}"/>
    <dgm:cxn modelId="{832BB61A-FF00-4488-BF65-22E6F59D63DC}" type="presOf" srcId="{8906B621-B246-480A-A0AB-983AFAB51A18}" destId="{1E86299B-9464-4A55-8E99-C838D1B0BDBE}" srcOrd="0" destOrd="1" presId="urn:microsoft.com/office/officeart/2005/8/layout/default"/>
    <dgm:cxn modelId="{861DD21A-C0CC-45D0-9C70-48557F243E75}" srcId="{92C17EA8-6A6E-4DEF-865E-CE079A67A3F8}" destId="{831AC48E-34FD-407E-93D7-A6D2D1F37AF8}" srcOrd="1" destOrd="0" parTransId="{A6AB45C7-5891-44B3-B6A7-4AF025EBDED0}" sibTransId="{C608B661-A7AC-4A8C-B6AD-DBF095DAE101}"/>
    <dgm:cxn modelId="{33A0381F-00D2-439F-9809-5617C18AAE20}" srcId="{88845CD0-823A-48B6-AA65-5F96BF659EE6}" destId="{3063F5DB-B22B-4FCB-AC70-6FBDB84BED18}" srcOrd="0" destOrd="0" parTransId="{BC243660-2334-4855-94C6-A33A2DED4C9C}" sibTransId="{C2CF665F-BD84-4643-A0E3-78C63D3C6305}"/>
    <dgm:cxn modelId="{F3E79824-1864-468C-97F6-07DD253A290E}" srcId="{26C9672B-ACCB-4A4B-8D91-1EFCC434E0F3}" destId="{79FB2074-6EA8-4A6E-A92C-4E42D4E2540C}" srcOrd="1" destOrd="0" parTransId="{5B045EFF-5AF4-45B5-B732-5224DEC9DF2C}" sibTransId="{90692E18-44C8-401D-83C0-C8263F9F2BF1}"/>
    <dgm:cxn modelId="{3C79A628-74C3-4A7C-B596-1535ACA32E0C}" srcId="{26C9672B-ACCB-4A4B-8D91-1EFCC434E0F3}" destId="{EBF0AF3F-A69C-4F09-B549-BB85549CA277}" srcOrd="0" destOrd="0" parTransId="{98103765-9B32-4733-A28C-9ACB93751EAB}" sibTransId="{CD0B33D0-F954-426A-9904-50BBBEAB1F4C}"/>
    <dgm:cxn modelId="{9A14EE2B-F1E8-45D5-9337-2B29F2C2F009}" type="presOf" srcId="{3063F5DB-B22B-4FCB-AC70-6FBDB84BED18}" destId="{D0B68CE2-3BDA-48EA-878C-2C6E2B150DA4}" srcOrd="0" destOrd="1" presId="urn:microsoft.com/office/officeart/2005/8/layout/default"/>
    <dgm:cxn modelId="{EF359731-1484-4664-818E-A2304F280D7D}" srcId="{313C4075-97CA-4CE6-9AF9-C3997C553884}" destId="{E7C6665F-97D5-4091-9B0C-3A6232625024}" srcOrd="3" destOrd="0" parTransId="{0FE01D78-9DD6-4015-A8E2-8144F5A04A00}" sibTransId="{488C0723-E871-44C1-9298-DCDC2E717C6E}"/>
    <dgm:cxn modelId="{F2F12E40-C70F-4CCC-90FB-F5B9327E318C}" srcId="{313C4075-97CA-4CE6-9AF9-C3997C553884}" destId="{5E04C94A-0D61-4D76-9689-8181C657743A}" srcOrd="5" destOrd="0" parTransId="{8214653D-FFC1-4E18-8BEC-D06CA87A12C7}" sibTransId="{BE6F069E-CD24-4998-BBFC-7FDBA4B96D75}"/>
    <dgm:cxn modelId="{5B075E5D-6964-4B89-80BD-A6CD6FF4B777}" srcId="{E7C6665F-97D5-4091-9B0C-3A6232625024}" destId="{D32DD9FD-3B29-4523-B717-8F48C1A39828}" srcOrd="0" destOrd="0" parTransId="{B3A47015-2819-4E6A-B1AE-2FEEC2207C69}" sibTransId="{D89CC35B-2BE5-4449-8E51-66FDCFC30FA7}"/>
    <dgm:cxn modelId="{2B482941-10C8-4001-BAE1-761876014542}" type="presOf" srcId="{E465EF0C-FF3C-43B2-AF18-052BFADC28F6}" destId="{54B49995-F483-45F3-8D89-AD9F0A4706DA}" srcOrd="0" destOrd="3" presId="urn:microsoft.com/office/officeart/2005/8/layout/default"/>
    <dgm:cxn modelId="{4C3E4464-E2E3-478E-8D61-0084737CD713}" srcId="{313C4075-97CA-4CE6-9AF9-C3997C553884}" destId="{FAA2FE2D-ACEF-47C8-AC25-F1F13181DD04}" srcOrd="4" destOrd="0" parTransId="{E3E38E30-0D04-4E81-87EF-6D4D35EFB7C7}" sibTransId="{39BDAA62-ACEF-4523-B90A-87E26F09B529}"/>
    <dgm:cxn modelId="{7FE8D344-7686-4787-A6A0-797A495DFE52}" type="presOf" srcId="{EBF0AF3F-A69C-4F09-B549-BB85549CA277}" destId="{03366B31-B3B8-4421-B6FA-94E4D727DC09}" srcOrd="0" destOrd="1" presId="urn:microsoft.com/office/officeart/2005/8/layout/default"/>
    <dgm:cxn modelId="{2FAD3B4D-C849-4346-AE52-C5F18E8253FB}" type="presOf" srcId="{FAA2FE2D-ACEF-47C8-AC25-F1F13181DD04}" destId="{396ACE33-299D-4744-ADF7-4879129BB9DE}" srcOrd="0" destOrd="0" presId="urn:microsoft.com/office/officeart/2005/8/layout/default"/>
    <dgm:cxn modelId="{B87E686F-5793-4E4D-AD6A-5041AF85C68B}" type="presOf" srcId="{26C9672B-ACCB-4A4B-8D91-1EFCC434E0F3}" destId="{03366B31-B3B8-4421-B6FA-94E4D727DC09}" srcOrd="0" destOrd="0" presId="urn:microsoft.com/office/officeart/2005/8/layout/default"/>
    <dgm:cxn modelId="{96611351-0B03-45EF-9042-1C94CD76C30D}" srcId="{58FCE48E-A1CC-4F7B-81DA-645F1E8E4218}" destId="{8906B621-B246-480A-A0AB-983AFAB51A18}" srcOrd="0" destOrd="0" parTransId="{59F889C0-F8D2-4C12-AE56-8666406B25A6}" sibTransId="{3A77270C-318B-44DD-966A-9E43EB413F43}"/>
    <dgm:cxn modelId="{C9EC0B75-128E-4486-8A57-C541ADB365FC}" type="presOf" srcId="{88845CD0-823A-48B6-AA65-5F96BF659EE6}" destId="{D0B68CE2-3BDA-48EA-878C-2C6E2B150DA4}" srcOrd="0" destOrd="0" presId="urn:microsoft.com/office/officeart/2005/8/layout/default"/>
    <dgm:cxn modelId="{9C05FE56-C3A0-4CB6-B734-F4E7F38048FB}" type="presOf" srcId="{A3C187C2-7F9C-4F33-B7C2-97CC73AD13C9}" destId="{27961744-6B80-49A1-A522-F4B52669C06C}" srcOrd="0" destOrd="1" presId="urn:microsoft.com/office/officeart/2005/8/layout/default"/>
    <dgm:cxn modelId="{C741A75A-83F0-4D28-93EB-A41A009EBCCB}" type="presOf" srcId="{DC3292DB-78C5-4097-AB20-4053FC26D997}" destId="{6BCFB316-050F-468B-AAC2-C43C0EEA8C0A}" srcOrd="0" destOrd="2" presId="urn:microsoft.com/office/officeart/2005/8/layout/default"/>
    <dgm:cxn modelId="{F2806A7F-3BED-47C0-BE52-2D8697E89252}" type="presOf" srcId="{CDBFFFED-67D2-47E5-A57A-57F3965F009C}" destId="{27961744-6B80-49A1-A522-F4B52669C06C}" srcOrd="0" destOrd="0" presId="urn:microsoft.com/office/officeart/2005/8/layout/default"/>
    <dgm:cxn modelId="{971FDF7F-01D4-4778-80A0-D6B1E1F00535}" srcId="{FAA2FE2D-ACEF-47C8-AC25-F1F13181DD04}" destId="{A5EC4D52-19AE-423F-B5F2-264C4F805307}" srcOrd="0" destOrd="0" parTransId="{DB41AF49-0FE8-40C1-B635-A4B0C2FD200F}" sibTransId="{E60D17FF-0A4E-4605-89C9-78EBAE60E312}"/>
    <dgm:cxn modelId="{3D6E5B81-5737-43D3-9964-299CE541FE12}" srcId="{313C4075-97CA-4CE6-9AF9-C3997C553884}" destId="{92C17EA8-6A6E-4DEF-865E-CE079A67A3F8}" srcOrd="8" destOrd="0" parTransId="{6C292999-4370-46F3-B06A-B3C4292D0818}" sibTransId="{1F2DE6F6-CC98-4396-82FA-F4B1755C46E6}"/>
    <dgm:cxn modelId="{7844B981-14FA-4D7A-8CA8-065E2C2DC501}" srcId="{FAA2FE2D-ACEF-47C8-AC25-F1F13181DD04}" destId="{B941CD7F-326F-45E4-82E8-8216269B8047}" srcOrd="1" destOrd="0" parTransId="{E7345C4D-782D-4DD9-9462-852BCA8A53AD}" sibTransId="{F2D3C333-B128-43A8-882A-D0437F4646FE}"/>
    <dgm:cxn modelId="{D4675785-5B84-4C61-A20B-363884271347}" type="presOf" srcId="{D32DD9FD-3B29-4523-B717-8F48C1A39828}" destId="{C96805D8-194D-4931-8482-741E97D80F9A}" srcOrd="0" destOrd="1" presId="urn:microsoft.com/office/officeart/2005/8/layout/default"/>
    <dgm:cxn modelId="{05650B88-AF86-4F21-87CC-B0688F13499E}" srcId="{313C4075-97CA-4CE6-9AF9-C3997C553884}" destId="{88845CD0-823A-48B6-AA65-5F96BF659EE6}" srcOrd="2" destOrd="0" parTransId="{DAD3C958-FE1B-4300-8EEF-CA3456669111}" sibTransId="{E4A3512A-7EFC-4E0D-8BC5-469CA5E171E6}"/>
    <dgm:cxn modelId="{F4900989-96DC-4E0C-9FA9-7E5AFD9104B5}" type="presOf" srcId="{58FCE48E-A1CC-4F7B-81DA-645F1E8E4218}" destId="{1E86299B-9464-4A55-8E99-C838D1B0BDBE}" srcOrd="0" destOrd="0" presId="urn:microsoft.com/office/officeart/2005/8/layout/default"/>
    <dgm:cxn modelId="{585C428F-C6F1-4D9E-905D-84FCD8F75B28}" srcId="{313C4075-97CA-4CE6-9AF9-C3997C553884}" destId="{CDBFFFED-67D2-47E5-A57A-57F3965F009C}" srcOrd="6" destOrd="0" parTransId="{FE48321E-DD07-466D-A486-FCE518AAE636}" sibTransId="{220FE2F2-926F-4BCA-AC51-5AE190935292}"/>
    <dgm:cxn modelId="{6C000790-1A40-4942-B4D9-2599DB57C4BC}" type="presOf" srcId="{3B9DD8B4-1BF1-4C7B-B904-80A15E67A042}" destId="{E2F2DA80-34C4-41F1-904C-7AEF669B1D4E}" srcOrd="0" destOrd="1" presId="urn:microsoft.com/office/officeart/2005/8/layout/default"/>
    <dgm:cxn modelId="{746FF799-0352-4A08-BCBB-E2D51CE659F5}" type="presOf" srcId="{1BAD3CF2-2B40-4CF7-B9E2-0F6D5B42700F}" destId="{E2F2DA80-34C4-41F1-904C-7AEF669B1D4E}" srcOrd="0" destOrd="2" presId="urn:microsoft.com/office/officeart/2005/8/layout/default"/>
    <dgm:cxn modelId="{0B3ACD9C-44C1-45DD-939D-890897E729B9}" type="presOf" srcId="{C5851B92-30B3-48F2-BE14-1CB2A61BB810}" destId="{E2F2DA80-34C4-41F1-904C-7AEF669B1D4E}" srcOrd="0" destOrd="0" presId="urn:microsoft.com/office/officeart/2005/8/layout/default"/>
    <dgm:cxn modelId="{F7D38B9D-B85F-4ABA-8EAC-CF7A75B8CC68}" type="presOf" srcId="{8B669054-6680-471C-9DA5-82DCFFC9CEC9}" destId="{D0B68CE2-3BDA-48EA-878C-2C6E2B150DA4}" srcOrd="0" destOrd="2" presId="urn:microsoft.com/office/officeart/2005/8/layout/default"/>
    <dgm:cxn modelId="{2D2A84A2-9BA3-4DF8-A0FA-3E5C9C1AE915}" type="presOf" srcId="{E7C6665F-97D5-4091-9B0C-3A6232625024}" destId="{C96805D8-194D-4931-8482-741E97D80F9A}" srcOrd="0" destOrd="0" presId="urn:microsoft.com/office/officeart/2005/8/layout/default"/>
    <dgm:cxn modelId="{098915A4-6790-4C6B-9E2E-C989C8B2E357}" srcId="{5E04C94A-0D61-4D76-9689-8181C657743A}" destId="{0CB26983-9EC3-440A-A8EA-BFEC1C2E2B88}" srcOrd="0" destOrd="0" parTransId="{B5A6A955-B31C-4A68-8FEA-D9AA2BD224C0}" sibTransId="{822E1F9C-554B-4C3F-8EBF-525BC987C393}"/>
    <dgm:cxn modelId="{F1F1A5A7-15D0-4978-8569-0AFAA6DC8BBE}" srcId="{C5851B92-30B3-48F2-BE14-1CB2A61BB810}" destId="{3B9DD8B4-1BF1-4C7B-B904-80A15E67A042}" srcOrd="0" destOrd="0" parTransId="{490ADF37-EEFF-48B8-81AD-60229B1DE844}" sibTransId="{3E91C83B-D4BC-4A2F-9904-CD209D694D87}"/>
    <dgm:cxn modelId="{8375BFA9-060A-40DB-A163-990AAEB60A23}" type="presOf" srcId="{8545645A-973F-49A1-9369-39DCD4845BE3}" destId="{C96805D8-194D-4931-8482-741E97D80F9A}" srcOrd="0" destOrd="2" presId="urn:microsoft.com/office/officeart/2005/8/layout/default"/>
    <dgm:cxn modelId="{F8FD62AC-853C-410B-948B-64A478E7D31A}" srcId="{313C4075-97CA-4CE6-9AF9-C3997C553884}" destId="{26C9672B-ACCB-4A4B-8D91-1EFCC434E0F3}" srcOrd="0" destOrd="0" parTransId="{540D75C7-56AA-4BC6-AD56-60D0AC756D01}" sibTransId="{B24F495E-DB2B-4D1A-A81C-FA4461EA5614}"/>
    <dgm:cxn modelId="{8BDBC1B9-82B6-4977-A488-B1D0440AD98A}" type="presOf" srcId="{79FB2074-6EA8-4A6E-A92C-4E42D4E2540C}" destId="{03366B31-B3B8-4421-B6FA-94E4D727DC09}" srcOrd="0" destOrd="2" presId="urn:microsoft.com/office/officeart/2005/8/layout/default"/>
    <dgm:cxn modelId="{7F1075BC-67DE-4722-964E-9222F4E9347C}" type="presOf" srcId="{5E04C94A-0D61-4D76-9689-8181C657743A}" destId="{6BCFB316-050F-468B-AAC2-C43C0EEA8C0A}" srcOrd="0" destOrd="0" presId="urn:microsoft.com/office/officeart/2005/8/layout/default"/>
    <dgm:cxn modelId="{40DA40C0-5F2D-4DD4-80A2-8B4A27B9FFA0}" srcId="{88845CD0-823A-48B6-AA65-5F96BF659EE6}" destId="{8B669054-6680-471C-9DA5-82DCFFC9CEC9}" srcOrd="1" destOrd="0" parTransId="{A7A3334C-C7D1-4442-9DBF-1E27389918D5}" sibTransId="{E477F5AC-48ED-41F6-9A38-550F0D74497C}"/>
    <dgm:cxn modelId="{DE9ADFC4-D238-4E9A-BDBA-2464CCF67EB4}" srcId="{5E04C94A-0D61-4D76-9689-8181C657743A}" destId="{DC3292DB-78C5-4097-AB20-4053FC26D997}" srcOrd="1" destOrd="0" parTransId="{DBD1780E-4560-4832-BE74-04C8E64189C7}" sibTransId="{7DC7CB64-1F71-4966-B8BA-E8802B750DC3}"/>
    <dgm:cxn modelId="{B79395C9-37B5-455E-A304-056F89D360C2}" srcId="{CDBFFFED-67D2-47E5-A57A-57F3965F009C}" destId="{6578ADFF-F5FF-4178-A7FE-FD43A058B53E}" srcOrd="1" destOrd="0" parTransId="{31674F71-6026-466C-99E7-F5E6D290232A}" sibTransId="{934F3915-EA6E-4001-8E5F-06538557886C}"/>
    <dgm:cxn modelId="{7C60C1CB-371B-4734-AAF4-76FBDF2BC8FA}" type="presOf" srcId="{22C9EDE4-1057-48C9-8FD7-34B4C79BC83C}" destId="{54B49995-F483-45F3-8D89-AD9F0A4706DA}" srcOrd="0" destOrd="1" presId="urn:microsoft.com/office/officeart/2005/8/layout/default"/>
    <dgm:cxn modelId="{C9E176CC-F76B-4D16-9716-9E13934146BD}" type="presOf" srcId="{313C4075-97CA-4CE6-9AF9-C3997C553884}" destId="{C64E8078-0126-4362-A930-69E1BA4F7D82}" srcOrd="0" destOrd="0" presId="urn:microsoft.com/office/officeart/2005/8/layout/default"/>
    <dgm:cxn modelId="{B68AA5D6-C810-4F3C-971A-A64CAB68E692}" type="presOf" srcId="{A5EC4D52-19AE-423F-B5F2-264C4F805307}" destId="{396ACE33-299D-4744-ADF7-4879129BB9DE}" srcOrd="0" destOrd="1" presId="urn:microsoft.com/office/officeart/2005/8/layout/default"/>
    <dgm:cxn modelId="{5BE059DE-22E2-41C5-941A-BA7D9DDF95B1}" srcId="{CDBFFFED-67D2-47E5-A57A-57F3965F009C}" destId="{A3C187C2-7F9C-4F33-B7C2-97CC73AD13C9}" srcOrd="0" destOrd="0" parTransId="{C55AD299-03BE-4346-81B8-C8F92D26B442}" sibTransId="{CCCF698C-7E3D-4D6F-91BF-0735EA5CD4F3}"/>
    <dgm:cxn modelId="{0DAEC5E1-1CF6-428E-BB61-AC10B0ABC911}" srcId="{C5851B92-30B3-48F2-BE14-1CB2A61BB810}" destId="{1BAD3CF2-2B40-4CF7-B9E2-0F6D5B42700F}" srcOrd="1" destOrd="0" parTransId="{CAEF52AE-2703-4DC5-887C-B4664FFBC814}" sibTransId="{F8313E6A-5277-447F-8363-D03C50319B60}"/>
    <dgm:cxn modelId="{185589E7-601E-46DC-BC7E-9C621F140098}" type="presOf" srcId="{92C17EA8-6A6E-4DEF-865E-CE079A67A3F8}" destId="{54B49995-F483-45F3-8D89-AD9F0A4706DA}" srcOrd="0" destOrd="0" presId="urn:microsoft.com/office/officeart/2005/8/layout/default"/>
    <dgm:cxn modelId="{9EE1B0E7-0453-4733-8A08-7622B7164985}" type="presOf" srcId="{0CB26983-9EC3-440A-A8EA-BFEC1C2E2B88}" destId="{6BCFB316-050F-468B-AAC2-C43C0EEA8C0A}" srcOrd="0" destOrd="1" presId="urn:microsoft.com/office/officeart/2005/8/layout/default"/>
    <dgm:cxn modelId="{223B0DF0-AE73-4BBD-A0EB-1142B47F9BAD}" srcId="{313C4075-97CA-4CE6-9AF9-C3997C553884}" destId="{58FCE48E-A1CC-4F7B-81DA-645F1E8E4218}" srcOrd="7" destOrd="0" parTransId="{80A7621F-53F9-4BB3-BDF8-8B694C226E8C}" sibTransId="{978311D4-6EDC-4D07-AB9B-43F2C12EEAF3}"/>
    <dgm:cxn modelId="{650AB2F5-FCE2-40E1-922E-D05F02FE29CE}" srcId="{92C17EA8-6A6E-4DEF-865E-CE079A67A3F8}" destId="{22C9EDE4-1057-48C9-8FD7-34B4C79BC83C}" srcOrd="0" destOrd="0" parTransId="{DCD8A1A1-F368-4350-A70D-D604E70A96A1}" sibTransId="{BB6D9883-0BC5-4C4B-AAFF-82FF85BAFE19}"/>
    <dgm:cxn modelId="{5C4F8EF6-4E91-4B12-B5D7-0CD946369B7C}" type="presOf" srcId="{6578ADFF-F5FF-4178-A7FE-FD43A058B53E}" destId="{27961744-6B80-49A1-A522-F4B52669C06C}" srcOrd="0" destOrd="2" presId="urn:microsoft.com/office/officeart/2005/8/layout/default"/>
    <dgm:cxn modelId="{D6818FFD-A6DB-4586-A7A2-6741B80ECDC8}" type="presOf" srcId="{B941CD7F-326F-45E4-82E8-8216269B8047}" destId="{396ACE33-299D-4744-ADF7-4879129BB9DE}" srcOrd="0" destOrd="2" presId="urn:microsoft.com/office/officeart/2005/8/layout/default"/>
    <dgm:cxn modelId="{0EB18688-1437-4326-834D-B5C155129E3F}" type="presParOf" srcId="{C64E8078-0126-4362-A930-69E1BA4F7D82}" destId="{03366B31-B3B8-4421-B6FA-94E4D727DC09}" srcOrd="0" destOrd="0" presId="urn:microsoft.com/office/officeart/2005/8/layout/default"/>
    <dgm:cxn modelId="{BE8A5C49-8774-42EB-BC25-8CD7FFF8DCB9}" type="presParOf" srcId="{C64E8078-0126-4362-A930-69E1BA4F7D82}" destId="{A51DEC77-B995-49CE-AC8B-B02D95BB222D}" srcOrd="1" destOrd="0" presId="urn:microsoft.com/office/officeart/2005/8/layout/default"/>
    <dgm:cxn modelId="{594A34AB-7255-4F13-BE4D-047AAEB882D2}" type="presParOf" srcId="{C64E8078-0126-4362-A930-69E1BA4F7D82}" destId="{E2F2DA80-34C4-41F1-904C-7AEF669B1D4E}" srcOrd="2" destOrd="0" presId="urn:microsoft.com/office/officeart/2005/8/layout/default"/>
    <dgm:cxn modelId="{20DEBDDE-9E67-49F3-99B3-9604BAF583AC}" type="presParOf" srcId="{C64E8078-0126-4362-A930-69E1BA4F7D82}" destId="{44968F47-72CD-4BFA-93D5-DE4A481E4C36}" srcOrd="3" destOrd="0" presId="urn:microsoft.com/office/officeart/2005/8/layout/default"/>
    <dgm:cxn modelId="{49026495-3BDE-4F3B-8D07-8D795B5E8548}" type="presParOf" srcId="{C64E8078-0126-4362-A930-69E1BA4F7D82}" destId="{D0B68CE2-3BDA-48EA-878C-2C6E2B150DA4}" srcOrd="4" destOrd="0" presId="urn:microsoft.com/office/officeart/2005/8/layout/default"/>
    <dgm:cxn modelId="{56D2F558-2934-4D9A-8053-C2FB0F58301C}" type="presParOf" srcId="{C64E8078-0126-4362-A930-69E1BA4F7D82}" destId="{D8239857-AF3E-4D23-92FE-FD9A93906199}" srcOrd="5" destOrd="0" presId="urn:microsoft.com/office/officeart/2005/8/layout/default"/>
    <dgm:cxn modelId="{C05EE466-111C-4918-965B-B11DB89FC4FB}" type="presParOf" srcId="{C64E8078-0126-4362-A930-69E1BA4F7D82}" destId="{C96805D8-194D-4931-8482-741E97D80F9A}" srcOrd="6" destOrd="0" presId="urn:microsoft.com/office/officeart/2005/8/layout/default"/>
    <dgm:cxn modelId="{B3560023-9FC9-45E9-8238-4426FDC044F3}" type="presParOf" srcId="{C64E8078-0126-4362-A930-69E1BA4F7D82}" destId="{F84C253E-51CF-403E-A964-CAA975F41D94}" srcOrd="7" destOrd="0" presId="urn:microsoft.com/office/officeart/2005/8/layout/default"/>
    <dgm:cxn modelId="{F24AD6E9-B26F-4799-A8FA-7919DFA22BC3}" type="presParOf" srcId="{C64E8078-0126-4362-A930-69E1BA4F7D82}" destId="{396ACE33-299D-4744-ADF7-4879129BB9DE}" srcOrd="8" destOrd="0" presId="urn:microsoft.com/office/officeart/2005/8/layout/default"/>
    <dgm:cxn modelId="{8E11D8CC-F846-4D2F-B5E5-DBA46F4C14FD}" type="presParOf" srcId="{C64E8078-0126-4362-A930-69E1BA4F7D82}" destId="{0F6F9002-DF5A-4EDA-8B95-44C94721404E}" srcOrd="9" destOrd="0" presId="urn:microsoft.com/office/officeart/2005/8/layout/default"/>
    <dgm:cxn modelId="{179B4AE2-D2F5-494B-9D3C-70D93858C3CC}" type="presParOf" srcId="{C64E8078-0126-4362-A930-69E1BA4F7D82}" destId="{6BCFB316-050F-468B-AAC2-C43C0EEA8C0A}" srcOrd="10" destOrd="0" presId="urn:microsoft.com/office/officeart/2005/8/layout/default"/>
    <dgm:cxn modelId="{BB9538A0-C4BC-40C2-99F8-4C492EF36F1B}" type="presParOf" srcId="{C64E8078-0126-4362-A930-69E1BA4F7D82}" destId="{181FC964-AB6E-4AE6-ABF6-8FEF7FDD2281}" srcOrd="11" destOrd="0" presId="urn:microsoft.com/office/officeart/2005/8/layout/default"/>
    <dgm:cxn modelId="{A49364D7-F662-470D-B992-93BA61112503}" type="presParOf" srcId="{C64E8078-0126-4362-A930-69E1BA4F7D82}" destId="{27961744-6B80-49A1-A522-F4B52669C06C}" srcOrd="12" destOrd="0" presId="urn:microsoft.com/office/officeart/2005/8/layout/default"/>
    <dgm:cxn modelId="{FA1CEF13-84A6-4D01-89D9-F83FB4F0CF29}" type="presParOf" srcId="{C64E8078-0126-4362-A930-69E1BA4F7D82}" destId="{B0428DD6-AC65-4566-A6A0-B667B890221E}" srcOrd="13" destOrd="0" presId="urn:microsoft.com/office/officeart/2005/8/layout/default"/>
    <dgm:cxn modelId="{1B015E9A-198A-4098-8BFC-5F367EB0B43B}" type="presParOf" srcId="{C64E8078-0126-4362-A930-69E1BA4F7D82}" destId="{1E86299B-9464-4A55-8E99-C838D1B0BDBE}" srcOrd="14" destOrd="0" presId="urn:microsoft.com/office/officeart/2005/8/layout/default"/>
    <dgm:cxn modelId="{D6ECC721-0F62-49E5-B6B9-B8F645FD00A5}" type="presParOf" srcId="{C64E8078-0126-4362-A930-69E1BA4F7D82}" destId="{5B8A6020-5840-4FFC-8473-781182D8D49B}" srcOrd="15" destOrd="0" presId="urn:microsoft.com/office/officeart/2005/8/layout/default"/>
    <dgm:cxn modelId="{DE028467-C4F9-4EFA-B0FB-31D78ECACF88}" type="presParOf" srcId="{C64E8078-0126-4362-A930-69E1BA4F7D82}" destId="{54B49995-F483-45F3-8D89-AD9F0A4706D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0B71F-3120-4FE9-BBD4-0E7988A8EB21}">
      <dsp:nvSpPr>
        <dsp:cNvPr id="0" name=""/>
        <dsp:cNvSpPr/>
      </dsp:nvSpPr>
      <dsp:spPr>
        <a:xfrm>
          <a:off x="444325" y="201278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767A3D-78BB-4C60-AFF6-A46643E841FE}">
      <dsp:nvSpPr>
        <dsp:cNvPr id="0" name=""/>
        <dsp:cNvSpPr/>
      </dsp:nvSpPr>
      <dsp:spPr>
        <a:xfrm>
          <a:off x="698096" y="455049"/>
          <a:ext cx="683230" cy="683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2A2EF-41C9-4513-8CFB-877321E6F276}">
      <dsp:nvSpPr>
        <dsp:cNvPr id="0" name=""/>
        <dsp:cNvSpPr/>
      </dsp:nvSpPr>
      <dsp:spPr>
        <a:xfrm>
          <a:off x="63668" y="1762948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INTRODUCTION TO PROJECT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68" y="1762948"/>
        <a:ext cx="1952088" cy="720000"/>
      </dsp:txXfrm>
    </dsp:sp>
    <dsp:sp modelId="{AB731231-2A2D-4FF7-816C-85C77CFFBFD8}">
      <dsp:nvSpPr>
        <dsp:cNvPr id="0" name=""/>
        <dsp:cNvSpPr/>
      </dsp:nvSpPr>
      <dsp:spPr>
        <a:xfrm>
          <a:off x="2738029" y="201278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3275F9-A549-45AF-A3D2-D20B778645B8}">
      <dsp:nvSpPr>
        <dsp:cNvPr id="0" name=""/>
        <dsp:cNvSpPr/>
      </dsp:nvSpPr>
      <dsp:spPr>
        <a:xfrm>
          <a:off x="2991801" y="455049"/>
          <a:ext cx="683230" cy="683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7091E-BD27-47DF-B940-0ACA51845C37}">
      <dsp:nvSpPr>
        <dsp:cNvPr id="0" name=""/>
        <dsp:cNvSpPr/>
      </dsp:nvSpPr>
      <dsp:spPr>
        <a:xfrm>
          <a:off x="2357372" y="1762948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2. SURVEY REPORT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372" y="1762948"/>
        <a:ext cx="1952088" cy="720000"/>
      </dsp:txXfrm>
    </dsp:sp>
    <dsp:sp modelId="{0CD33D44-E337-430D-B20B-6E2043198415}">
      <dsp:nvSpPr>
        <dsp:cNvPr id="0" name=""/>
        <dsp:cNvSpPr/>
      </dsp:nvSpPr>
      <dsp:spPr>
        <a:xfrm>
          <a:off x="5031733" y="201278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19F070-9F08-4CB9-BD0B-0916AF7ED977}">
      <dsp:nvSpPr>
        <dsp:cNvPr id="0" name=""/>
        <dsp:cNvSpPr/>
      </dsp:nvSpPr>
      <dsp:spPr>
        <a:xfrm>
          <a:off x="5285505" y="455049"/>
          <a:ext cx="683230" cy="683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B0800-03C6-4BFA-A3E4-CBAB3537F829}">
      <dsp:nvSpPr>
        <dsp:cNvPr id="0" name=""/>
        <dsp:cNvSpPr/>
      </dsp:nvSpPr>
      <dsp:spPr>
        <a:xfrm>
          <a:off x="4651076" y="1762948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3. DESIGN THINKING CONCEPTS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1076" y="1762948"/>
        <a:ext cx="1952088" cy="720000"/>
      </dsp:txXfrm>
    </dsp:sp>
    <dsp:sp modelId="{DA183675-8F0B-4D85-B4E3-58C9119819FD}">
      <dsp:nvSpPr>
        <dsp:cNvPr id="0" name=""/>
        <dsp:cNvSpPr/>
      </dsp:nvSpPr>
      <dsp:spPr>
        <a:xfrm>
          <a:off x="444325" y="2970971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390F72-BB29-41B0-995C-B2A0AC5181AC}">
      <dsp:nvSpPr>
        <dsp:cNvPr id="0" name=""/>
        <dsp:cNvSpPr/>
      </dsp:nvSpPr>
      <dsp:spPr>
        <a:xfrm>
          <a:off x="698096" y="3224742"/>
          <a:ext cx="683230" cy="683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B6037-6C0F-4C77-956E-3A12FA89D477}">
      <dsp:nvSpPr>
        <dsp:cNvPr id="0" name=""/>
        <dsp:cNvSpPr/>
      </dsp:nvSpPr>
      <dsp:spPr>
        <a:xfrm>
          <a:off x="63668" y="4532641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4. UNIQUE ADD-ON</a:t>
          </a: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68" y="4532641"/>
        <a:ext cx="1952088" cy="720000"/>
      </dsp:txXfrm>
    </dsp:sp>
    <dsp:sp modelId="{6B679245-475B-4B34-AF01-478316B29F96}">
      <dsp:nvSpPr>
        <dsp:cNvPr id="0" name=""/>
        <dsp:cNvSpPr/>
      </dsp:nvSpPr>
      <dsp:spPr>
        <a:xfrm>
          <a:off x="2738029" y="2970971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42E3E8-D252-46F0-BD33-E68CE400BF1D}">
      <dsp:nvSpPr>
        <dsp:cNvPr id="0" name=""/>
        <dsp:cNvSpPr/>
      </dsp:nvSpPr>
      <dsp:spPr>
        <a:xfrm>
          <a:off x="2991801" y="3224742"/>
          <a:ext cx="683230" cy="683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8B7BC-2C32-43BB-8747-0F10A8193026}">
      <dsp:nvSpPr>
        <dsp:cNvPr id="0" name=""/>
        <dsp:cNvSpPr/>
      </dsp:nvSpPr>
      <dsp:spPr>
        <a:xfrm>
          <a:off x="2357372" y="4532641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5. PROTOTYPE &amp; LINKS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372" y="4532641"/>
        <a:ext cx="1952088" cy="720000"/>
      </dsp:txXfrm>
    </dsp:sp>
    <dsp:sp modelId="{BF812962-B6E0-4B54-A159-94650EFCE30F}">
      <dsp:nvSpPr>
        <dsp:cNvPr id="0" name=""/>
        <dsp:cNvSpPr/>
      </dsp:nvSpPr>
      <dsp:spPr>
        <a:xfrm>
          <a:off x="5031733" y="2970971"/>
          <a:ext cx="1190774" cy="119077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EAE608-0536-47EB-9EC6-066974C34A90}">
      <dsp:nvSpPr>
        <dsp:cNvPr id="0" name=""/>
        <dsp:cNvSpPr/>
      </dsp:nvSpPr>
      <dsp:spPr>
        <a:xfrm>
          <a:off x="5285505" y="3224742"/>
          <a:ext cx="683230" cy="6832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01A245-6993-475F-94F1-0969A8A7BD8B}">
      <dsp:nvSpPr>
        <dsp:cNvPr id="0" name=""/>
        <dsp:cNvSpPr/>
      </dsp:nvSpPr>
      <dsp:spPr>
        <a:xfrm>
          <a:off x="4651076" y="4532641"/>
          <a:ext cx="195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6. CONCLUSION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51076" y="4532641"/>
        <a:ext cx="19520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03026-072E-4B27-8434-AA0A5BBFDB7B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D2F6-9766-4A49-B730-406E693DA1C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56C56-9E8F-4AC4-9A85-84A189550F7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Scope:</a:t>
          </a:r>
          <a:b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900" kern="1200" cap="none">
              <a:latin typeface="Times New Roman" panose="02020603050405020304" pitchFamily="18" charset="0"/>
              <a:cs typeface="Times New Roman" panose="02020603050405020304" pitchFamily="18" charset="0"/>
            </a:rPr>
            <a:t>A digital platform enabling secure, transparent, and seamless donations for individuals and organizations, supporting one-time, recurring, and anonymous contributions</a:t>
          </a:r>
          <a:r>
            <a:rPr lang="en-US" sz="1900" kern="1200" cap="none"/>
            <a:t>.</a:t>
          </a:r>
          <a:endParaRPr lang="en-US" sz="1900" kern="1200"/>
        </a:p>
      </dsp:txBody>
      <dsp:txXfrm>
        <a:off x="1435988" y="531"/>
        <a:ext cx="9079611" cy="1243280"/>
      </dsp:txXfrm>
    </dsp:sp>
    <dsp:sp modelId="{E22A842D-0164-46C8-BAB3-2252C25B9A9C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80C04-8BD3-4D0A-BF4C-AF560665F013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17D0A-4DFB-4A74-BE0D-F6E18F060509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Purpose:</a:t>
          </a:r>
          <a:b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900" kern="1200" cap="none">
              <a:latin typeface="Times New Roman" panose="02020603050405020304" pitchFamily="18" charset="0"/>
              <a:cs typeface="Times New Roman" panose="02020603050405020304" pitchFamily="18" charset="0"/>
            </a:rPr>
            <a:t>To simplify the donation process, ensure secure transactions, provide tax receipts, offer real-time impact updates, and support multiple payment methods</a:t>
          </a:r>
          <a:r>
            <a:rPr lang="en-US" sz="1900" kern="1200" cap="none"/>
            <a:t>.</a:t>
          </a:r>
        </a:p>
      </dsp:txBody>
      <dsp:txXfrm>
        <a:off x="1435988" y="1554631"/>
        <a:ext cx="9079611" cy="1243280"/>
      </dsp:txXfrm>
    </dsp:sp>
    <dsp:sp modelId="{4E53A9E4-EB5E-45DB-BC23-C89E8C5D74D2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5105-91A3-4258-9095-96EDD7C4728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D9A50-9C46-43F7-B318-CBE983608CFF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Intended Audience: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Individuals donating to causes they care about, nonprofits &amp; NGOs managing donations, corporates supporting CSR initiatives</a:t>
          </a:r>
          <a:r>
            <a:rPr lang="en-US" sz="1900" kern="1200" cap="none" dirty="0"/>
            <a:t>.</a:t>
          </a:r>
          <a:endParaRPr lang="en-US" sz="1900" kern="1200" dirty="0"/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66B31-B3B8-4421-B6FA-94E4D727DC09}">
      <dsp:nvSpPr>
        <dsp:cNvPr id="0" name=""/>
        <dsp:cNvSpPr/>
      </dsp:nvSpPr>
      <dsp:spPr>
        <a:xfrm>
          <a:off x="0" y="64357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Have you ever donated online?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Majority have donated online before.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A few respondents have never donated online.</a:t>
          </a:r>
        </a:p>
      </dsp:txBody>
      <dsp:txXfrm>
        <a:off x="0" y="643574"/>
        <a:ext cx="2083385" cy="1250031"/>
      </dsp:txXfrm>
    </dsp:sp>
    <dsp:sp modelId="{E2F2DA80-34C4-41F1-904C-7AEF669B1D4E}">
      <dsp:nvSpPr>
        <dsp:cNvPr id="0" name=""/>
        <dsp:cNvSpPr/>
      </dsp:nvSpPr>
      <dsp:spPr>
        <a:xfrm>
          <a:off x="2291723" y="64357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How often do you make online donations?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Most donors contribute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yearly or monthly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A small percentage have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never donated online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291723" y="643574"/>
        <a:ext cx="2083385" cy="1250031"/>
      </dsp:txXfrm>
    </dsp:sp>
    <dsp:sp modelId="{D0B68CE2-3BDA-48EA-878C-2C6E2B150DA4}">
      <dsp:nvSpPr>
        <dsp:cNvPr id="0" name=""/>
        <dsp:cNvSpPr/>
      </dsp:nvSpPr>
      <dsp:spPr>
        <a:xfrm>
          <a:off x="4583447" y="64357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type of causes do you typically donate to?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Popular causes include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Healthcare and Education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Some respondents support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other causes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as well.</a:t>
          </a:r>
        </a:p>
      </dsp:txBody>
      <dsp:txXfrm>
        <a:off x="4583447" y="643574"/>
        <a:ext cx="2083385" cy="1250031"/>
      </dsp:txXfrm>
    </dsp:sp>
    <dsp:sp modelId="{C96805D8-194D-4931-8482-741E97D80F9A}">
      <dsp:nvSpPr>
        <dsp:cNvPr id="0" name=""/>
        <dsp:cNvSpPr/>
      </dsp:nvSpPr>
      <dsp:spPr>
        <a:xfrm>
          <a:off x="0" y="210194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payment methods do you prefer for online donations?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Majority prefer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UPI ID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for transactions.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Some use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other payment methods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101944"/>
        <a:ext cx="2083385" cy="1250031"/>
      </dsp:txXfrm>
    </dsp:sp>
    <dsp:sp modelId="{396ACE33-299D-4744-ADF7-4879129BB9DE}">
      <dsp:nvSpPr>
        <dsp:cNvPr id="0" name=""/>
        <dsp:cNvSpPr/>
      </dsp:nvSpPr>
      <dsp:spPr>
        <a:xfrm>
          <a:off x="2291723" y="210194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Did you feel secure while making the transaction?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Most respondents felt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secure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Some had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mixed feelings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or did not feel secure.</a:t>
          </a:r>
        </a:p>
      </dsp:txBody>
      <dsp:txXfrm>
        <a:off x="2291723" y="2101944"/>
        <a:ext cx="2083385" cy="1250031"/>
      </dsp:txXfrm>
    </dsp:sp>
    <dsp:sp modelId="{6BCFB316-050F-468B-AAC2-C43C0EEA8C0A}">
      <dsp:nvSpPr>
        <dsp:cNvPr id="0" name=""/>
        <dsp:cNvSpPr/>
      </dsp:nvSpPr>
      <dsp:spPr>
        <a:xfrm>
          <a:off x="4583447" y="210194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Suggestions for making the platform accessible to all age groups: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Multiple language support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User-friendly interface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with a simple and intuitive design.</a:t>
          </a:r>
        </a:p>
      </dsp:txBody>
      <dsp:txXfrm>
        <a:off x="4583447" y="2101944"/>
        <a:ext cx="2083385" cy="1250031"/>
      </dsp:txXfrm>
    </dsp:sp>
    <dsp:sp modelId="{27961744-6B80-49A1-A522-F4B52669C06C}">
      <dsp:nvSpPr>
        <dsp:cNvPr id="0" name=""/>
        <dsp:cNvSpPr/>
      </dsp:nvSpPr>
      <dsp:spPr>
        <a:xfrm>
          <a:off x="0" y="356031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Do you prefer receiving updates on how your donation is used?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prefer updates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via </a:t>
          </a: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SMS or email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A few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don’t require updates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560314"/>
        <a:ext cx="2083385" cy="1250031"/>
      </dsp:txXfrm>
    </dsp:sp>
    <dsp:sp modelId="{1E86299B-9464-4A55-8E99-C838D1B0BDBE}">
      <dsp:nvSpPr>
        <dsp:cNvPr id="0" name=""/>
        <dsp:cNvSpPr/>
      </dsp:nvSpPr>
      <dsp:spPr>
        <a:xfrm>
          <a:off x="2291723" y="356031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motivates you to donate online?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Social Impact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Personal Connection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 are the key motivations.</a:t>
          </a:r>
        </a:p>
      </dsp:txBody>
      <dsp:txXfrm>
        <a:off x="2291723" y="3560314"/>
        <a:ext cx="2083385" cy="1250031"/>
      </dsp:txXfrm>
    </dsp:sp>
    <dsp:sp modelId="{54B49995-F483-45F3-8D89-AD9F0A4706DA}">
      <dsp:nvSpPr>
        <dsp:cNvPr id="0" name=""/>
        <dsp:cNvSpPr/>
      </dsp:nvSpPr>
      <dsp:spPr>
        <a:xfrm>
          <a:off x="4583447" y="3560314"/>
          <a:ext cx="2083385" cy="12500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features would you like to see on our platform?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Personalized Donation Recommendations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More payment options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Recurring donation feature</a:t>
          </a: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583447" y="3560314"/>
        <a:ext cx="2083385" cy="1250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E50-5A29-6C04-6CDB-56A9CFE8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A6CB9-E199-C792-3DE4-CAFE60D1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8C7D-7FFF-BEEB-BC09-004C20E0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2311-3983-7A96-EAD6-E49C370F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BDC0-3F7B-33B0-192A-47FFEB79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4C6B-4388-2878-9DE6-0B3D05BC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0B94A-61F1-33C7-9FB6-2420BC03D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78DD-A909-3589-5995-990A8E3F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6745-7FB6-6894-3958-1FF9CFCB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EA17-D095-A9CE-3807-01FD4735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93B5B-084A-4AFB-5591-FB1DC534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755F-097E-9E9C-6409-C20D7C8B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EFF8-CA31-35AC-A4F3-D1D69AA3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16BE-7DB7-10A2-1B97-FD1EAE2A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113F-0627-03FB-398A-C50186D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D330-19F1-4506-260E-1E8D9A92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CB3D-6EFA-C54B-A456-240ED869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4E11-CF71-C03B-25CF-A04605AA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9B63-E595-9D24-57EE-1417CB23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C716-AE14-405E-B2A6-7C5EDF6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495-76A6-F1EC-43EA-86A57C3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6CFC3-CF2C-D18C-9A8C-4D3DCB32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AA7A-DA20-FE52-F28C-95638C4A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8498-F016-4065-6EC4-AFDC19F4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18A3-9993-5938-0CAC-8BF770CA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775-AC68-74FE-7DE0-EE33FC2F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FE5-B476-46A0-B397-89E14860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ED179-670F-6B8D-B682-D4BC7355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EFE93-B101-D21B-C8B6-95332F6B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3761-3DDB-FC14-8203-72DE11D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7CFDD-1166-C41F-37E1-2416B506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6E92-5B4B-EA7D-9279-8EE2171E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6450-88E2-4171-4119-1DB2C4AD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5B28D-6518-23A4-524B-C3F48502D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643D0-3AE4-6A32-5029-BB8D58EC2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4A384-EAE1-0735-CB5B-3E7AA946F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6E105-8C78-A9C5-35DC-7EEA6F63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46996-5DF8-657E-97F6-82DAAEA9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3C146-B8C5-6FA1-A2A1-B0DED9F1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A77-6CC8-4373-3A5F-53F97365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23F68-475A-6222-C04B-864B183D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D76F9-4B21-803D-00C9-39F868EA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4207-3556-3E73-920C-DF0FF4C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7E99-4C23-45BF-2E95-59B0B8F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1CE21-5282-F688-5BFF-05B9BF5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D84C-5C2C-E2F8-75AA-240CF41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8CDF-2A3E-A853-6BFF-26302801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1766-3979-362E-D29B-5B0CCEC0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77476-6D5F-480A-DF0F-525AEB2F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26D8-6235-363D-477A-E4F6AD32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BCEE-3B73-5682-E669-DAEC1E2F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36E57-F945-9C16-FC40-E992733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6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9EF9-A896-4B3B-262B-F2E4DE71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3CCC9-B876-E5E3-FDEC-E5EA7F21A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57019-95F6-7D98-69F5-F39E3044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AE085-A4B8-042C-523F-B9AE7DEB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08A45-9D04-97E8-299F-C0E58F99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18A0-59D6-D994-324F-1C454CEB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0670-C874-64AA-B939-492D096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2631-BE4F-85CC-0B40-3DC5EFD2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5F2D-5643-90BE-22B7-7CA4EC818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770D9-53DC-4E49-94FE-D58B9880258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3063-21D7-EEBB-0B2C-3FAF68558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A1F4-F3F9-EF6F-209F-F71D6A46C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574A9-1B96-48C3-92C0-649208BA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5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d/donat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n-sanjana-489b38333_activity-7295181887914872832-_BV_?utm_source=share&amp;utm_medium=member_desktop&amp;rcm=ACoAAFP-36kBcyXRgHFApWj5wqr8D7iv7H9xYOI" TargetMode="External"/><Relationship Id="rId2" Type="http://schemas.openxmlformats.org/officeDocument/2006/relationships/hyperlink" Target="https://youtu.be/HYnyxZ8Mm6Q?si=5y6j9ug0j3ZLatd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hyperlink" Target="https://www.figma.com/proto/8qZVhB2FdBNYCsXzz96Wk5/Humble-Hands-(Donation-Platform)?node-id=1-3&amp;t=9jWqQEo2dW3ueLPs-0&amp;scaling=min-zoom&amp;content-scaling=fixed&amp;page-id=0%3A1&amp;starting-point-node-id=1%3A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folioticsmoraleda.blogspot.com/2011/04/conclusion_14.html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camosun.ca/event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-educ.com/%D9%85%D9%87%D8%A7%D8%B1%D8%A7%D8%AA-%D8%A7%D9%84%D8%AA%D9%81%D9%83%D9%8A%D8%B1-%D8%A7%D9%84%D8%A5%D9%8A%D8%AC%D8%A7%D8%A8%D9%8A-%D9%84%D8%AF%D9%89-%D8%A7%D9%84%D9%85%D8%B9%D9%84%D9%85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lkboard with a message on it next to a pair of books&#10;&#10;AI-generated content may be incorrect.">
            <a:extLst>
              <a:ext uri="{FF2B5EF4-FFF2-40B4-BE49-F238E27FC236}">
                <a16:creationId xmlns:a16="http://schemas.microsoft.com/office/drawing/2014/main" id="{6A3D496B-98D3-4B86-67CD-E6CF66AF6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294"/>
          <a:stretch/>
        </p:blipFill>
        <p:spPr>
          <a:xfrm>
            <a:off x="2431568" y="-100018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BB9C-0F57-4E41-DC05-C6F09002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993057"/>
            <a:ext cx="3973385" cy="3814917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An Online Donation Platform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94810-3C60-B5B5-D467-68F5BFA76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258529" y="4670323"/>
            <a:ext cx="1612490" cy="422786"/>
          </a:xfrm>
          <a:noFill/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E65BD-949C-000B-005D-FB24373071D0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picpedia.org/chalkboard/d/donatio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7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's face with text and words&#10;&#10;AI-generated content may be incorrect.">
            <a:extLst>
              <a:ext uri="{FF2B5EF4-FFF2-40B4-BE49-F238E27FC236}">
                <a16:creationId xmlns:a16="http://schemas.microsoft.com/office/drawing/2014/main" id="{57E574EA-B674-241F-E302-8C6B0D392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D374401A-3DA8-FABB-89A4-EC1F46A9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2DF13-2328-CCC1-AAC3-03AD8D65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457200"/>
            <a:ext cx="99305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A3272-A041-5EDD-4FF2-88A28ED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ADD-ON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dd">
            <a:extLst>
              <a:ext uri="{FF2B5EF4-FFF2-40B4-BE49-F238E27FC236}">
                <a16:creationId xmlns:a16="http://schemas.microsoft.com/office/drawing/2014/main" id="{DF27BE6F-B586-78AF-0E5D-7C53AAB4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EA5400-D3D8-508F-8B14-E5DDAD84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11985-3AAA-0478-E68A-5E87B83F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236" y="1129667"/>
            <a:ext cx="3822189" cy="1899912"/>
          </a:xfrm>
        </p:spPr>
        <p:txBody>
          <a:bodyPr>
            <a:no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F8C8-BB9F-10C9-AC1D-4B246B81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894" y="3199157"/>
            <a:ext cx="3822189" cy="234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shows the donations that are more on a particular day for a particular reason.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98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onation statistics&#10;&#10;AI-generated content may be incorrect.">
            <a:extLst>
              <a:ext uri="{FF2B5EF4-FFF2-40B4-BE49-F238E27FC236}">
                <a16:creationId xmlns:a16="http://schemas.microsoft.com/office/drawing/2014/main" id="{F9E9C633-F6BA-40FA-5696-F27E11B8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55" y="457200"/>
            <a:ext cx="85212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AD777-D654-4160-C54F-B5E7741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b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Link">
            <a:extLst>
              <a:ext uri="{FF2B5EF4-FFF2-40B4-BE49-F238E27FC236}">
                <a16:creationId xmlns:a16="http://schemas.microsoft.com/office/drawing/2014/main" id="{93B5E946-F4ED-7D09-A2B6-62D3D11D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FFC7-9124-763F-E047-197C5D52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643096"/>
            <a:ext cx="4805996" cy="49218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LINK-</a:t>
            </a:r>
            <a:br>
              <a:rPr lang="en-US" sz="18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https://youtu.be/HYnyxZ8Mm6Q?si=5y6j9ug0j3ZLatdm</a:t>
            </a: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ARTICLE LINK-</a:t>
            </a: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https://www.linkedin.com/posts/n-sanjana-489b38333_activity-7295181887914872832-_BV_?utm_source=share&amp;utm_medium=member_desktop&amp;rcm=ACoAAFP-36kBcyXRgHFApWj5wqr8D7iv7H9xYOI</a:t>
            </a: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LINK- </a:t>
            </a:r>
            <a:br>
              <a:rPr lang="en-US" sz="18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u="sng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https://www.figma.com/proto/8qZVhB2FdBNYCsXzz96Wk5/Humble-Hands-(Donation-Platform)?node-id=1-3&amp;t=9jWqQEo2dW3ueLPs-0&amp;scaling=min-zoom&amp;content-scaling=fixed&amp;page-id=0%3A1&amp;starting-point-node-id=1%3A3</a:t>
            </a:r>
            <a:endParaRPr lang="en-US" sz="1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Link">
            <a:extLst>
              <a:ext uri="{FF2B5EF4-FFF2-40B4-BE49-F238E27FC236}">
                <a16:creationId xmlns:a16="http://schemas.microsoft.com/office/drawing/2014/main" id="{6D564BBC-05F3-3BE6-623F-572F23929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2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A55F3-B826-0F38-F1B3-4769924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E8C1E-034D-B319-00A4-E383C3EC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01" r="68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2D55-090C-8513-9884-1F0904FB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703385"/>
            <a:ext cx="3822189" cy="547357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online donation platform using full-stack development provides a seamless and efficient way to facilitate charitable contributions. By integrating frontend technologies like React or Angular with backend frameworks such as Node.js, Django, or Spring Boot, organizations can create a responsive and secure system for donors. Key features like payment gateways, user authentication, and real-time analytics enhance the platform’s usability and trustworthiness.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implementing best practices in database management, security protocols, and UI/UX design ensures a smooth experience for both donors and administrators. As technology continues to evolve, incorporating AI-driven recommendations, blockchain for transparency, or mobile optimization can further enhance the platform’s effectiveness.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 well-designed full-stack donation platform can drive higher engagement, streamline fundraising efforts, and make charitable giving more accessible and impactful.</a:t>
            </a:r>
          </a:p>
          <a:p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3D9D-CDA4-BC53-BE0B-B34A2D4CE732}"/>
              </a:ext>
            </a:extLst>
          </p:cNvPr>
          <p:cNvSpPr txBox="1"/>
          <p:nvPr/>
        </p:nvSpPr>
        <p:spPr>
          <a:xfrm>
            <a:off x="7059634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portfolioticsmoraleda.blogspot.com/2011/04/conclusion_1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37ED-ADD4-B186-F623-A843F7C9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3014505"/>
            <a:ext cx="3115265" cy="934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1D0C822-B5BC-1B01-E401-4D53671E2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9928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542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92D89-6B94-4F87-E5AC-6EC7BD97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05" y="2881159"/>
            <a:ext cx="4943789" cy="10678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pic>
        <p:nvPicPr>
          <p:cNvPr id="6" name="Graphic 5" descr="Lollipop">
            <a:extLst>
              <a:ext uri="{FF2B5EF4-FFF2-40B4-BE49-F238E27FC236}">
                <a16:creationId xmlns:a16="http://schemas.microsoft.com/office/drawing/2014/main" id="{9A62DB1D-0C83-B0CB-32D3-0D740CCB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0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AFEBF-D5FA-E278-8600-B0186E1E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PROJECT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7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2C5EF-B75A-DBFE-0227-637B191E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Donation Platform</a:t>
            </a:r>
            <a:endParaRPr lang="en-IN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4C71D-BD88-CC19-6203-F9E4643D3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866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21BA5-A5A1-55B3-4AE7-9AEFCB9B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REPORT</a:t>
            </a: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82014D-58F3-BC62-3472-18D2D848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6096000" y="602615"/>
            <a:ext cx="5608320" cy="560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C21E3-A9CE-6E1F-EF18-73442F96E3F1}"/>
              </a:ext>
            </a:extLst>
          </p:cNvPr>
          <p:cNvSpPr txBox="1"/>
          <p:nvPr/>
        </p:nvSpPr>
        <p:spPr>
          <a:xfrm>
            <a:off x="9581991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ide.camosun.ca/ev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E60FE2A-1F3C-F2DB-8BCE-CD28D3A9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750017"/>
            <a:ext cx="5426764" cy="20486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0D83C94-6D30-491B-DFB6-9D0598BDE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796536"/>
            <a:ext cx="5112595" cy="19555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colorful bars&#10;&#10;AI-generated content may be incorrect.">
            <a:extLst>
              <a:ext uri="{FF2B5EF4-FFF2-40B4-BE49-F238E27FC236}">
                <a16:creationId xmlns:a16="http://schemas.microsoft.com/office/drawing/2014/main" id="{C9A700B7-43E7-F173-A1C9-E98F4624B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020992"/>
            <a:ext cx="5426764" cy="1980768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743809C-BDDC-A7DC-C35F-2954379D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4039983"/>
            <a:ext cx="5112595" cy="19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0AA6FC6-B943-A844-FB58-47C23417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817852"/>
            <a:ext cx="5426764" cy="191293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holding a blue object&#10;&#10;AI-generated content may be incorrect.">
            <a:extLst>
              <a:ext uri="{FF2B5EF4-FFF2-40B4-BE49-F238E27FC236}">
                <a16:creationId xmlns:a16="http://schemas.microsoft.com/office/drawing/2014/main" id="{D816A018-0616-0318-8CC5-422096A5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841271"/>
            <a:ext cx="5112595" cy="186609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background with black and white text&#10;&#10;AI-generated content may be incorrect.">
            <a:extLst>
              <a:ext uri="{FF2B5EF4-FFF2-40B4-BE49-F238E27FC236}">
                <a16:creationId xmlns:a16="http://schemas.microsoft.com/office/drawing/2014/main" id="{8677D923-F0A6-99FB-27D1-F2899ADDA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068476"/>
            <a:ext cx="5426764" cy="18858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CB7976-67C7-B281-2BB9-3BFE65D49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4084718"/>
            <a:ext cx="5112595" cy="18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A4F9-7BD8-1A67-4614-1C9F043E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8" y="1683756"/>
            <a:ext cx="3238756" cy="2396359"/>
          </a:xfrm>
        </p:spPr>
        <p:txBody>
          <a:bodyPr anchor="b">
            <a:normAutofit/>
          </a:bodyPr>
          <a:lstStyle/>
          <a:p>
            <a:pPr algn="just"/>
            <a:r>
              <a:rPr lang="en-IN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SUMMARY</a:t>
            </a:r>
          </a:p>
        </p:txBody>
      </p:sp>
      <p:graphicFrame>
        <p:nvGraphicFramePr>
          <p:cNvPr id="103" name="Content Placeholder 2">
            <a:extLst>
              <a:ext uri="{FF2B5EF4-FFF2-40B4-BE49-F238E27FC236}">
                <a16:creationId xmlns:a16="http://schemas.microsoft.com/office/drawing/2014/main" id="{225F35EB-59FE-E988-7533-CECC40254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2416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4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B0B3-C6ED-B58D-5303-1FF873BB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 CONCEPTS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light bulb in a human head&#10;&#10;AI-generated content may be incorrect.">
            <a:extLst>
              <a:ext uri="{FF2B5EF4-FFF2-40B4-BE49-F238E27FC236}">
                <a16:creationId xmlns:a16="http://schemas.microsoft.com/office/drawing/2014/main" id="{363C4F14-AA26-4CA7-9D70-163514BA3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8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35B6C8-3F63-9E7B-2369-F031D2F85130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new-educ.com/%D9%85%D9%87%D8%A7%D8%B1%D8%A7%D8%AA-%D8%A7%D9%84%D8%AA%D9%81%D9%83%D9%8A%D8%B1-%D8%A7%D9%84%D8%A5%D9%8A%D8%AC%D8%A7%D8%A8%D9%8A-%D9%84%D8%AF%D9%89-%D8%A7%D9%84%D9%85%D8%B9%D9%84%D9%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657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Evaluation Of An Online Donation Platform </vt:lpstr>
      <vt:lpstr>CONTENTS</vt:lpstr>
      <vt:lpstr>INTRODUCTION  TO PROJECT </vt:lpstr>
      <vt:lpstr>Online Donation Platform</vt:lpstr>
      <vt:lpstr>SURVEY REPORT</vt:lpstr>
      <vt:lpstr>PowerPoint Presentation</vt:lpstr>
      <vt:lpstr>PowerPoint Presentation</vt:lpstr>
      <vt:lpstr>SURVEY SUMMARY</vt:lpstr>
      <vt:lpstr>DESIGN THINKING CONCEPTS</vt:lpstr>
      <vt:lpstr>PowerPoint Presentation</vt:lpstr>
      <vt:lpstr>PowerPoint Presentation</vt:lpstr>
      <vt:lpstr>PowerPoint Presentation</vt:lpstr>
      <vt:lpstr>UNIQUE ADD-ON</vt:lpstr>
      <vt:lpstr>DONATION STATISTICS</vt:lpstr>
      <vt:lpstr>PowerPoint Presentation</vt:lpstr>
      <vt:lpstr>PROTOTYPE -LINKS</vt:lpstr>
      <vt:lpstr>YOUTUBE LINK-  https://youtu.be/HYnyxZ8Mm6Q?si=5y6j9ug0j3ZLatdm  LINKEDIN ARTICLE LINK-   https://www.linkedin.com/posts/n-sanjana-489b38333_activity-7295181887914872832-_BV_?utm_source=share&amp;utm_medium=member_desktop&amp;rcm=ACoAAFP-36kBcyXRgHFApWj5wqr8D7iv7H9xYOI  PROTOTYPE LINK-    https://www.figma.com/proto/8qZVhB2FdBNYCsXzz96Wk5/Humble-Hands-(Donation-Platform)?node-id=1-3&amp;t=9jWqQEo2dW3ueLPs-0&amp;scaling=min-zoom&amp;content-scaling=fixed&amp;page-id=0%3A1&amp;starting-point-node-id=1%3A3</vt:lpstr>
      <vt:lpstr>CONCLUSION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CHOUDHURY</dc:creator>
  <cp:lastModifiedBy>SANJANA CHOUDHURY</cp:lastModifiedBy>
  <cp:revision>3</cp:revision>
  <dcterms:created xsi:type="dcterms:W3CDTF">2025-02-11T18:15:14Z</dcterms:created>
  <dcterms:modified xsi:type="dcterms:W3CDTF">2025-02-14T11:43:47Z</dcterms:modified>
</cp:coreProperties>
</file>