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88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97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0D058F-4635-49B7-9B42-75FD1B302AF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6077FD-1737-43BE-A256-9108772A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F507D2-A0C0-70E3-4AAB-F737A103622D}"/>
              </a:ext>
            </a:extLst>
          </p:cNvPr>
          <p:cNvSpPr/>
          <p:nvPr/>
        </p:nvSpPr>
        <p:spPr>
          <a:xfrm>
            <a:off x="2404196" y="410114"/>
            <a:ext cx="73836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Vegetable’s name</a:t>
            </a:r>
          </a:p>
          <a:p>
            <a:pPr algn="ctr"/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Yasai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no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namae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4EFB1-87EA-ADAF-1DA6-AE7CF525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440"/>
            <a:ext cx="12192000" cy="46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2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rilled Japanese Eggplant Recipe ...">
            <a:extLst>
              <a:ext uri="{FF2B5EF4-FFF2-40B4-BE49-F238E27FC236}">
                <a16:creationId xmlns:a16="http://schemas.microsoft.com/office/drawing/2014/main" id="{EEAA14CD-DD7B-175F-A6B2-3A3A798B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6" y="1162374"/>
            <a:ext cx="6137329" cy="503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620FD0-1A06-075D-1CFD-975A5DAE63B5}"/>
              </a:ext>
            </a:extLst>
          </p:cNvPr>
          <p:cNvSpPr/>
          <p:nvPr/>
        </p:nvSpPr>
        <p:spPr>
          <a:xfrm>
            <a:off x="8359828" y="2409396"/>
            <a:ext cx="1981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Brinjal</a:t>
            </a:r>
          </a:p>
          <a:p>
            <a:pPr algn="ctr"/>
            <a:r>
              <a:rPr lang="en-US" sz="5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Nasu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39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tato nutrition facts &amp; health ...">
            <a:extLst>
              <a:ext uri="{FF2B5EF4-FFF2-40B4-BE49-F238E27FC236}">
                <a16:creationId xmlns:a16="http://schemas.microsoft.com/office/drawing/2014/main" id="{A226AA13-49B9-8E5C-1E5E-AB076A21E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2" y="1844298"/>
            <a:ext cx="5114440" cy="368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E47C8E-5B17-631E-CB15-EA561DF5A47C}"/>
              </a:ext>
            </a:extLst>
          </p:cNvPr>
          <p:cNvSpPr/>
          <p:nvPr/>
        </p:nvSpPr>
        <p:spPr>
          <a:xfrm>
            <a:off x="7219485" y="2161423"/>
            <a:ext cx="33634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Potato</a:t>
            </a:r>
          </a:p>
          <a:p>
            <a:pPr algn="ctr"/>
            <a:r>
              <a:rPr lang="en-US" sz="540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Jagaimo</a:t>
            </a:r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43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y Winter Tomato &quot;Hack.&quot; Plus, What ...">
            <a:extLst>
              <a:ext uri="{FF2B5EF4-FFF2-40B4-BE49-F238E27FC236}">
                <a16:creationId xmlns:a16="http://schemas.microsoft.com/office/drawing/2014/main" id="{37EABD16-B991-2640-12EC-13F9E1B5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61" y="805912"/>
            <a:ext cx="5796366" cy="539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8039A3-92A2-2C40-216F-37ABA2839C04}"/>
              </a:ext>
            </a:extLst>
          </p:cNvPr>
          <p:cNvSpPr/>
          <p:nvPr/>
        </p:nvSpPr>
        <p:spPr>
          <a:xfrm>
            <a:off x="1855799" y="2378399"/>
            <a:ext cx="23430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Tomato</a:t>
            </a:r>
          </a:p>
          <a:p>
            <a:pPr algn="ctr"/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Tomato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077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rrot Red Seeds | Order Non-treated ...">
            <a:extLst>
              <a:ext uri="{FF2B5EF4-FFF2-40B4-BE49-F238E27FC236}">
                <a16:creationId xmlns:a16="http://schemas.microsoft.com/office/drawing/2014/main" id="{D51E4BF8-3468-007A-CA4B-F9174A3F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8" y="1286360"/>
            <a:ext cx="6276814" cy="39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6F51E4-6C3F-2899-418E-3BD93DA7B4DF}"/>
              </a:ext>
            </a:extLst>
          </p:cNvPr>
          <p:cNvSpPr/>
          <p:nvPr/>
        </p:nvSpPr>
        <p:spPr>
          <a:xfrm>
            <a:off x="8252884" y="2230576"/>
            <a:ext cx="23246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Carrot</a:t>
            </a:r>
          </a:p>
          <a:p>
            <a:pPr algn="ctr"/>
            <a:r>
              <a:rPr lang="en-US" sz="5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Ninjin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46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nger May Help Decrease Inflammation ...">
            <a:extLst>
              <a:ext uri="{FF2B5EF4-FFF2-40B4-BE49-F238E27FC236}">
                <a16:creationId xmlns:a16="http://schemas.microsoft.com/office/drawing/2014/main" id="{70C99C7A-57B8-3C5F-BD20-C274CBD9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28" y="1534923"/>
            <a:ext cx="6462793" cy="42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A2173B-E775-96AE-F424-55F07FD30F57}"/>
              </a:ext>
            </a:extLst>
          </p:cNvPr>
          <p:cNvSpPr/>
          <p:nvPr/>
        </p:nvSpPr>
        <p:spPr>
          <a:xfrm>
            <a:off x="1356506" y="2093452"/>
            <a:ext cx="24737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Ginger</a:t>
            </a:r>
          </a:p>
          <a:p>
            <a:pPr algn="ctr"/>
            <a:r>
              <a:rPr lang="en-US" sz="5400" dirty="0" err="1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Jinjaa</a:t>
            </a:r>
            <a:endParaRPr lang="en-US" sz="5400" b="0" cap="none" spc="0" dirty="0">
              <a:ln w="0"/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70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 Popular Indian Varieties Every Citrus ...">
            <a:extLst>
              <a:ext uri="{FF2B5EF4-FFF2-40B4-BE49-F238E27FC236}">
                <a16:creationId xmlns:a16="http://schemas.microsoft.com/office/drawing/2014/main" id="{83B1F26A-A15E-897F-8D64-988507AC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8" y="867905"/>
            <a:ext cx="6090834" cy="545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A2AA86-0337-BD41-AC51-22E7FC7288DD}"/>
              </a:ext>
            </a:extLst>
          </p:cNvPr>
          <p:cNvSpPr/>
          <p:nvPr/>
        </p:nvSpPr>
        <p:spPr>
          <a:xfrm>
            <a:off x="7874888" y="2328620"/>
            <a:ext cx="25795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Lemon</a:t>
            </a:r>
          </a:p>
          <a:p>
            <a:pPr algn="ctr"/>
            <a:r>
              <a:rPr 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Remon</a:t>
            </a:r>
            <a:endParaRPr lang="en-US" sz="5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82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potlight on Cucumber">
            <a:extLst>
              <a:ext uri="{FF2B5EF4-FFF2-40B4-BE49-F238E27FC236}">
                <a16:creationId xmlns:a16="http://schemas.microsoft.com/office/drawing/2014/main" id="{10EF74BD-7233-0661-9398-94CE95BA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21" y="852408"/>
            <a:ext cx="6336224" cy="517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87F943-EA40-F4C3-84C8-0E8B4EEE6417}"/>
              </a:ext>
            </a:extLst>
          </p:cNvPr>
          <p:cNvSpPr/>
          <p:nvPr/>
        </p:nvSpPr>
        <p:spPr>
          <a:xfrm>
            <a:off x="1179994" y="1863671"/>
            <a:ext cx="38186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Cucumber</a:t>
            </a:r>
          </a:p>
          <a:p>
            <a:pPr algn="ctr"/>
            <a:r>
              <a:rPr lang="en-US" sz="54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Kyuuri</a:t>
            </a:r>
            <a:endParaRPr lang="en-US" sz="5400" b="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12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adish Plant Seeds for Home Gardening ...">
            <a:extLst>
              <a:ext uri="{FF2B5EF4-FFF2-40B4-BE49-F238E27FC236}">
                <a16:creationId xmlns:a16="http://schemas.microsoft.com/office/drawing/2014/main" id="{5C15F5E0-619D-E0B8-87FE-680D23FBF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9" y="821411"/>
            <a:ext cx="5494877" cy="517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2EFB82-8110-EC61-C7AF-DCB73F33A14A}"/>
              </a:ext>
            </a:extLst>
          </p:cNvPr>
          <p:cNvSpPr/>
          <p:nvPr/>
        </p:nvSpPr>
        <p:spPr>
          <a:xfrm>
            <a:off x="5945256" y="1911024"/>
            <a:ext cx="58753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Raddish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Daikon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Radishuu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42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Onion Red Seeds buy online quality ...">
            <a:extLst>
              <a:ext uri="{FF2B5EF4-FFF2-40B4-BE49-F238E27FC236}">
                <a16:creationId xmlns:a16="http://schemas.microsoft.com/office/drawing/2014/main" id="{FBD96A36-40EB-8855-B0EE-BD25175E8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17" y="1394848"/>
            <a:ext cx="6105123" cy="478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24CEE6-42B6-3D92-BBDD-0FCE3CFCBEC1}"/>
              </a:ext>
            </a:extLst>
          </p:cNvPr>
          <p:cNvSpPr/>
          <p:nvPr/>
        </p:nvSpPr>
        <p:spPr>
          <a:xfrm>
            <a:off x="802400" y="1758467"/>
            <a:ext cx="35509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Onion</a:t>
            </a:r>
          </a:p>
          <a:p>
            <a:pPr algn="ctr"/>
            <a:r>
              <a:rPr lang="en-US" sz="54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Tamanegi</a:t>
            </a:r>
            <a:endParaRPr lang="en-US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5253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</TotalTime>
  <Words>25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Jyotika Sharma</dc:creator>
  <cp:lastModifiedBy>Jyotika Sharma</cp:lastModifiedBy>
  <cp:revision>4</cp:revision>
  <dcterms:created xsi:type="dcterms:W3CDTF">2025-07-01T17:39:36Z</dcterms:created>
  <dcterms:modified xsi:type="dcterms:W3CDTF">2025-07-03T08:48:23Z</dcterms:modified>
</cp:coreProperties>
</file>