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C586F37-C912-46B9-B07B-36633ECDA524}">
          <p14:sldIdLst>
            <p14:sldId id="256"/>
            <p14:sldId id="257"/>
          </p14:sldIdLst>
        </p14:section>
        <p14:section name="Section sans titre" id="{C9344655-3482-443B-B205-AF465F4D9BB2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B272A-8341-C783-FD89-E3C4F9388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D0B41-D909-EC7D-23B7-CE4678375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3F49B-9D7E-92D3-AFA8-7FA7AB23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CC648-FA4D-7B05-6383-542949A9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9DA3E-6E53-DD26-C4CF-05A33853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08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92DB7-8083-F48C-D266-56EB891A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480E80-4FAE-E7C9-9C3F-49385C84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5B394-9E43-D3A9-6927-05F2A1B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6BE72-EF3B-1ACA-207C-5698165D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0BB47-91C1-8011-6EF9-B5E6793E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96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35E552-E426-2C85-EFE1-9842E10AF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9B11F4-7433-AD29-BD96-606D762FA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E9C09-156A-CDA7-9BA3-7B5A3113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B79AF-EABE-D655-C259-E3FD4316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42566-C688-E11E-EA9B-C65453D7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08B0E-6B7B-EC92-7B1A-D4F75FA8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35215-0069-73F9-2805-E0DCD533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7CA1-D160-2111-8860-C4A3D81D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7B08A3-FC6A-EABF-8830-46B168D0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A5A4A6-6421-9C33-A425-984AE18A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3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87B58-C85D-5D79-6265-EC79FF91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22DB55-AD9B-C846-0223-FDE2B1D77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9808BB-43B0-B7C4-52D3-5295D07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4E04A-3A37-26EF-BF89-B66121E5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11520-9239-EEC0-B883-227EDB0B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37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EC4CF-B96D-DF8B-4BC4-A2899840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AD6EE-BB69-DD12-0A28-A2F888C80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F0CE83-343D-8AA8-C4D7-7E8AF39D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297B6-15F6-4299-9ED2-95F73ED8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280A6-C99E-03E0-F985-FECA7FFC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A8D5EB-8D5B-F054-1BC0-8E65FEEF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4120D-BC24-79E7-141D-AAB02B32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59810-B075-6482-D118-40FB8740C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F26ED6-53D8-0476-2876-8FEF7E30C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54927C-138A-6F51-E23E-BACF88AF4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4B3A30-D22B-B75B-F15B-152D291EA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DC242D-92F8-E4B6-F4B9-1206027C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DF991C-5B93-EF6C-BBF6-180DBE36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42560F-916E-5588-97C8-8CA65E27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60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9338B-070E-5908-111F-68EB389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70A4C2-981B-5D98-593F-FF246971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F38C9-34BF-C0DA-CEE8-8544799E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66B5B3-A126-4AB2-0445-9E6A1736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82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810C8E-3E3C-E34B-E92A-C0D2A4A9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87BE3D-9CF8-90EF-DE75-8BF0812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730C2-6FB1-FDF0-9D9D-8FB9BB68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CC484-FDC5-5771-1D4C-87F10CC6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C40F6-BBB0-FB76-FDB5-0A24D78D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BBE9A-7A6E-FDE0-959F-85171CF1D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7A2A81-A1A7-6D9E-7A00-B9BC7D6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CEC07-3B2D-E04D-80E1-A5A4F4F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D712FC-85F8-3A0E-CF5F-7D4727B0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6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30BB3-0458-EBAB-574B-7648EA6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9C6127-82C4-14DD-1DF0-258D5051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D2F1C6-DF57-19EF-5D02-C4837766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A48997-0EB7-AD5E-1DA4-AF0A39D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D21C5B-23CF-52AB-7FB6-4EF10B8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2DFFC7-8438-AA6B-E3C0-9C41BEFB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72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339FB3-E7E7-EAF1-9463-5BCCEF25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0D8937-C859-D16E-182A-9451976B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2068D-4D60-0F43-7D4E-E7D3D9123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5515-2187-4CAD-B125-C796CFE6C5C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81EFB-D207-3343-F319-1BB3B5E0F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74166-96A1-1E0C-2A7F-E527AE2F7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BD4E-C5BE-4502-B94B-5D3498F14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0FCE-E0A0-AFE3-DDA0-0DABB8A80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57784"/>
            <a:ext cx="9144000" cy="3182111"/>
          </a:xfrm>
        </p:spPr>
        <p:txBody>
          <a:bodyPr/>
          <a:lstStyle/>
          <a:p>
            <a:r>
              <a:rPr lang="fr-FR" dirty="0"/>
              <a:t> Mise en Place d'un Système de Veille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F96EA7-9CE7-608B-5634-21C634435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0112" y="4597016"/>
            <a:ext cx="2716530" cy="448754"/>
          </a:xfrm>
        </p:spPr>
        <p:txBody>
          <a:bodyPr>
            <a:noAutofit/>
          </a:bodyPr>
          <a:lstStyle/>
          <a:p>
            <a:r>
              <a:rPr lang="fr-FR" sz="3200" dirty="0"/>
              <a:t>Utilisation de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82CE99-75BC-0985-79C1-620B70D43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63" y="729489"/>
            <a:ext cx="3621673" cy="9854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DF702C-A0D5-950A-5B90-2E278AA47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6889"/>
            <a:ext cx="2518611" cy="8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7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44FE9-510E-56B6-2C39-1FFAC61F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301945"/>
            <a:ext cx="8805672" cy="1187133"/>
          </a:xfrm>
        </p:spPr>
        <p:txBody>
          <a:bodyPr/>
          <a:lstStyle/>
          <a:p>
            <a:pPr algn="ctr"/>
            <a:r>
              <a:rPr lang="fr-FR" dirty="0"/>
              <a:t>Introduction 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AE0BA3-3D8B-9E0E-B1CD-E74DF1F0A11E}"/>
              </a:ext>
            </a:extLst>
          </p:cNvPr>
          <p:cNvSpPr txBox="1"/>
          <p:nvPr/>
        </p:nvSpPr>
        <p:spPr>
          <a:xfrm>
            <a:off x="367256" y="1905738"/>
            <a:ext cx="5996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Feedly est un outil puissant de gestion de flux RSS qui permet de centraliser et d'organiser les sources d'informations. </a:t>
            </a:r>
          </a:p>
          <a:p>
            <a:endParaRPr lang="fr-FR" dirty="0"/>
          </a:p>
          <a:p>
            <a:r>
              <a:rPr lang="fr-FR" dirty="0"/>
              <a:t>On peut classer les sources par catégories, ce qui permet une lecture ciblée et efficace. </a:t>
            </a:r>
          </a:p>
          <a:p>
            <a:endParaRPr lang="fr-FR" dirty="0"/>
          </a:p>
          <a:p>
            <a:r>
              <a:rPr lang="fr-FR" dirty="0"/>
              <a:t>Feedly est accessible depuis n'importe quel type d’appareil, et les informations peuvent être facilement partagées avec son équipe.</a:t>
            </a:r>
          </a:p>
          <a:p>
            <a:endParaRPr lang="fr-FR" dirty="0"/>
          </a:p>
          <a:p>
            <a:r>
              <a:rPr lang="fr-FR" dirty="0"/>
              <a:t>La version de base est gratuite mais limité, il existe une version payante avec plus d’options.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E608A7-D7DA-1BBC-E8C5-BA8D3C6C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73" y="579427"/>
            <a:ext cx="1864355" cy="6321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F75A540-8E2A-EA99-490B-B5CD8CA67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7" y="2017288"/>
            <a:ext cx="5455493" cy="33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CD615-1B12-9F79-4987-5D29677D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Liste des thématiques couvertes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B3D4F-4A57-1086-585A-2886BE53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415007"/>
            <a:ext cx="5029392" cy="606679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sz="2400" dirty="0"/>
              <a:t>E-commerce et Réglementation : </a:t>
            </a:r>
            <a:r>
              <a:rPr lang="fr-FR" sz="1800" dirty="0"/>
              <a:t>Pour centraliser l’actualité concernant le e-commerce</a:t>
            </a:r>
            <a:r>
              <a:rPr lang="fr-FR" sz="2400" dirty="0"/>
              <a:t>	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517AFC-243D-22D1-1180-9449D86F5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" y="2111130"/>
            <a:ext cx="5029392" cy="35940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770477-9079-F4A9-E0AF-BE80B2A8E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22" y="2111130"/>
            <a:ext cx="4436772" cy="359409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880D044-8B01-0F40-7A24-75882D276E41}"/>
              </a:ext>
            </a:extLst>
          </p:cNvPr>
          <p:cNvSpPr txBox="1">
            <a:spLocks/>
          </p:cNvSpPr>
          <p:nvPr/>
        </p:nvSpPr>
        <p:spPr>
          <a:xfrm>
            <a:off x="7071922" y="1165804"/>
            <a:ext cx="4436772" cy="606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fr-FR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400" dirty="0"/>
              <a:t>Outils et Librairies : </a:t>
            </a:r>
            <a:r>
              <a:rPr lang="fr-FR" sz="1800" dirty="0"/>
              <a:t>Pour centraliser l’actualité concernant Wordpress</a:t>
            </a:r>
            <a:r>
              <a:rPr lang="fr-FR" sz="2400" dirty="0"/>
              <a:t>		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407646-591E-9BB9-4C1F-D6C8C5BD2413}"/>
              </a:ext>
            </a:extLst>
          </p:cNvPr>
          <p:cNvSpPr txBox="1"/>
          <p:nvPr/>
        </p:nvSpPr>
        <p:spPr>
          <a:xfrm>
            <a:off x="600456" y="5961888"/>
            <a:ext cx="1090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sélection des sites/articles se fait par rapport à la pertinence des informations, de la périodicité de diffusion et du nombre d’abonnés.</a:t>
            </a:r>
          </a:p>
        </p:txBody>
      </p:sp>
    </p:spTree>
    <p:extLst>
      <p:ext uri="{BB962C8B-B14F-4D97-AF65-F5344CB8AC3E}">
        <p14:creationId xmlns:p14="http://schemas.microsoft.com/office/powerpoint/2010/main" val="185833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71663-2EBF-E5B0-04C2-C446D6AF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02"/>
            <a:ext cx="10515600" cy="1242632"/>
          </a:xfrm>
        </p:spPr>
        <p:txBody>
          <a:bodyPr/>
          <a:lstStyle/>
          <a:p>
            <a:pPr algn="ctr"/>
            <a:r>
              <a:rPr lang="fr-FR" dirty="0"/>
              <a:t>E-commerce et Réglementation</a:t>
            </a:r>
            <a:br>
              <a:rPr lang="fr-FR" dirty="0"/>
            </a:br>
            <a:r>
              <a:rPr lang="fr-FR" sz="2400" dirty="0"/>
              <a:t>Sélection des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84F240-BBA7-2BB9-A720-412BBB2B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779" y="1790159"/>
            <a:ext cx="7729728" cy="1077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Pour ce thème j’ai sélectionné 4 sources actives, avec au moins 1  publication par semaine sur l’actualité du e-commerce (conseils, tendances, réglementations…)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B13718-F973-3807-0774-64FCBC3C0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21" y="1659356"/>
            <a:ext cx="2566035" cy="13395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6D058B7-CB9D-5A86-DAF1-BAEA6B62B11A}"/>
              </a:ext>
            </a:extLst>
          </p:cNvPr>
          <p:cNvSpPr txBox="1"/>
          <p:nvPr/>
        </p:nvSpPr>
        <p:spPr>
          <a:xfrm>
            <a:off x="4962144" y="3244334"/>
            <a:ext cx="20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Exemples d’articles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0F4436B-51C1-6F9D-ABC3-2D6606167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9" y="3832852"/>
            <a:ext cx="2613448" cy="24699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ED26A93-F992-ABD8-39AC-2D730CB8E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61" y="3832852"/>
            <a:ext cx="2177313" cy="246998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7901D41-39CD-36D0-A701-82E68A65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92" y="3832852"/>
            <a:ext cx="2758353" cy="246998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AC0148F-77E9-B758-764A-9A7D31ADB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63" y="3832852"/>
            <a:ext cx="3715968" cy="24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59472-EE6E-0C19-222F-8CFE39A5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et Librairies</a:t>
            </a:r>
            <a:br>
              <a:rPr lang="fr-FR" dirty="0"/>
            </a:br>
            <a:r>
              <a:rPr lang="fr-FR" sz="2400" dirty="0"/>
              <a:t>Sélection des sources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A626396-D82F-F9A4-CEC2-F6CB6CC491C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729728" cy="1325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/>
              <a:t>Pour ce thème j’ai sélectionné 5 sources sur l’actualité de l’environnement Wordpress. Ils renferment de précieuses informations et conseils.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0787680-4419-59C1-9F06-9D075D3C0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23" y="1487325"/>
            <a:ext cx="2330577" cy="1528925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B06B619-3712-13DD-20AF-575B03F0AA1E}"/>
              </a:ext>
            </a:extLst>
          </p:cNvPr>
          <p:cNvSpPr txBox="1"/>
          <p:nvPr/>
        </p:nvSpPr>
        <p:spPr>
          <a:xfrm>
            <a:off x="4962144" y="3244334"/>
            <a:ext cx="20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Exemples d’articles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B22CA4A-CCBE-40E9-8153-D45AAFA7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9" y="4040247"/>
            <a:ext cx="2741459" cy="254476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834E37B-EFEB-7A8B-1D20-6B7FB7551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81" y="4040247"/>
            <a:ext cx="2667831" cy="254476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A53169-2DD0-E86E-BF57-3D9F22941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40247"/>
            <a:ext cx="2976033" cy="254763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C743D20-1A86-3222-F136-7484E3D31D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84" y="4042918"/>
            <a:ext cx="2608577" cy="25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AD83B-227D-B2F9-E742-49D1EEB2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2"/>
            <a:ext cx="10515600" cy="1078040"/>
          </a:xfrm>
        </p:spPr>
        <p:txBody>
          <a:bodyPr/>
          <a:lstStyle/>
          <a:p>
            <a:pPr algn="ctr"/>
            <a:r>
              <a:rPr lang="fr-FR" dirty="0"/>
              <a:t>Fréquence de Mise à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3767B-6214-93FE-000C-3DF02E3F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754"/>
            <a:ext cx="10515600" cy="18411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400" dirty="0"/>
              <a:t>Feedly n’envoie pas d’email pour prévenir des nouvelles informations, du moins pas dans sa version gratuite que j’utilise. </a:t>
            </a:r>
          </a:p>
          <a:p>
            <a:pPr marL="0" indent="0">
              <a:buNone/>
            </a:pPr>
            <a:r>
              <a:rPr lang="fr-FR" sz="2400" dirty="0"/>
              <a:t>Il nous incombe donc de consulter régulièrement les actualités. Une visite hebdomadaire suffit amplement. </a:t>
            </a:r>
          </a:p>
          <a:p>
            <a:pPr marL="0" indent="0">
              <a:buNone/>
            </a:pPr>
            <a:r>
              <a:rPr lang="fr-FR" sz="2400" dirty="0"/>
              <a:t>Toutes les nouvelles actualités depuis la dernière consultation seront affichées sur la page d’accueil.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D39CC9-B270-2C41-D795-827B2770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3193409"/>
            <a:ext cx="6126480" cy="34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C13E0-3800-D63E-2101-94CF08CF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31"/>
            <a:ext cx="10515600" cy="951611"/>
          </a:xfrm>
        </p:spPr>
        <p:txBody>
          <a:bodyPr/>
          <a:lstStyle/>
          <a:p>
            <a:pPr algn="ctr"/>
            <a:r>
              <a:rPr lang="fr-FR" dirty="0"/>
              <a:t>Aperçu d’un nouvel article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AA90D-0275-3DEF-023A-4787741D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52" y="1314513"/>
            <a:ext cx="5087112" cy="4228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/>
              <a:t>Quand on consulte un aperçu d’un article, il est possible à tout moment de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le mettre de côté pour une lecture ultérieure,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Le sauvegarder dans son board et / ou le copier,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le diffuser et le partager de différentes manières (mails, linkedln,mastodon),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accéder à l’article complet sur le site.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les versions payantes, des fonctionnalités supplémentaires sont disponibles, comme l’I.A, les intégrations &amp; API.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09C39A-E2CB-94CD-C188-AB312DF0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22" y="2537969"/>
            <a:ext cx="4695696" cy="300551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8299050-2B3F-938F-13A9-2F4EA593B6D2}"/>
              </a:ext>
            </a:extLst>
          </p:cNvPr>
          <p:cNvCxnSpPr>
            <a:cxnSpLocks/>
          </p:cNvCxnSpPr>
          <p:nvPr/>
        </p:nvCxnSpPr>
        <p:spPr>
          <a:xfrm>
            <a:off x="7092634" y="2216142"/>
            <a:ext cx="347472" cy="29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990FE23-B2BC-F200-1CCF-3784B2AD1440}"/>
              </a:ext>
            </a:extLst>
          </p:cNvPr>
          <p:cNvCxnSpPr>
            <a:cxnSpLocks/>
          </p:cNvCxnSpPr>
          <p:nvPr/>
        </p:nvCxnSpPr>
        <p:spPr>
          <a:xfrm>
            <a:off x="7808976" y="1965960"/>
            <a:ext cx="0" cy="57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EFE4AC9-005F-A5CA-CAE3-7EBDD7EA1DC3}"/>
              </a:ext>
            </a:extLst>
          </p:cNvPr>
          <p:cNvCxnSpPr>
            <a:cxnSpLocks/>
          </p:cNvCxnSpPr>
          <p:nvPr/>
        </p:nvCxnSpPr>
        <p:spPr>
          <a:xfrm flipH="1">
            <a:off x="8275320" y="2176272"/>
            <a:ext cx="118872" cy="3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714171-7A68-BEDC-D10C-CB5C7BA0BC2A}"/>
              </a:ext>
            </a:extLst>
          </p:cNvPr>
          <p:cNvCxnSpPr/>
          <p:nvPr/>
        </p:nvCxnSpPr>
        <p:spPr>
          <a:xfrm flipH="1">
            <a:off x="10533888" y="1773936"/>
            <a:ext cx="438912" cy="76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965BED2-4A19-ED9E-8239-0E9BF7EA92E6}"/>
              </a:ext>
            </a:extLst>
          </p:cNvPr>
          <p:cNvCxnSpPr/>
          <p:nvPr/>
        </p:nvCxnSpPr>
        <p:spPr>
          <a:xfrm flipH="1">
            <a:off x="10881360" y="1773936"/>
            <a:ext cx="91440" cy="65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C0F65CC-D08B-117A-B7E2-872DB20865F0}"/>
              </a:ext>
            </a:extLst>
          </p:cNvPr>
          <p:cNvCxnSpPr/>
          <p:nvPr/>
        </p:nvCxnSpPr>
        <p:spPr>
          <a:xfrm>
            <a:off x="10972800" y="1773936"/>
            <a:ext cx="210312" cy="76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B317DF7-474A-27EF-B799-D18D868F7DFD}"/>
              </a:ext>
            </a:extLst>
          </p:cNvPr>
          <p:cNvCxnSpPr>
            <a:endCxn id="5" idx="2"/>
          </p:cNvCxnSpPr>
          <p:nvPr/>
        </p:nvCxnSpPr>
        <p:spPr>
          <a:xfrm flipV="1">
            <a:off x="9015984" y="5543487"/>
            <a:ext cx="361886" cy="58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90D894D-44CF-0B4D-2D7B-302F21886903}"/>
              </a:ext>
            </a:extLst>
          </p:cNvPr>
          <p:cNvSpPr txBox="1"/>
          <p:nvPr/>
        </p:nvSpPr>
        <p:spPr>
          <a:xfrm>
            <a:off x="6857146" y="1942770"/>
            <a:ext cx="29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00E3EA-55EA-3FCD-654F-D04275CE273A}"/>
              </a:ext>
            </a:extLst>
          </p:cNvPr>
          <p:cNvSpPr txBox="1"/>
          <p:nvPr/>
        </p:nvSpPr>
        <p:spPr>
          <a:xfrm>
            <a:off x="7662673" y="1666718"/>
            <a:ext cx="29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2E1C6C9-26DC-7E52-212C-1CAA1245D52E}"/>
              </a:ext>
            </a:extLst>
          </p:cNvPr>
          <p:cNvSpPr txBox="1"/>
          <p:nvPr/>
        </p:nvSpPr>
        <p:spPr>
          <a:xfrm>
            <a:off x="8282750" y="1855200"/>
            <a:ext cx="29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76B2C4-4228-9F7C-8965-322E5EC90AEC}"/>
              </a:ext>
            </a:extLst>
          </p:cNvPr>
          <p:cNvSpPr txBox="1"/>
          <p:nvPr/>
        </p:nvSpPr>
        <p:spPr>
          <a:xfrm>
            <a:off x="10826497" y="1451991"/>
            <a:ext cx="29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137A4A-A7D0-6467-D493-6DB9F49AA9E8}"/>
              </a:ext>
            </a:extLst>
          </p:cNvPr>
          <p:cNvSpPr txBox="1"/>
          <p:nvPr/>
        </p:nvSpPr>
        <p:spPr>
          <a:xfrm>
            <a:off x="8802625" y="6045406"/>
            <a:ext cx="29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321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C836D-9822-F065-95A5-AE957AE3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904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Impact et 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DECE5-DB01-665D-4836-80D3E84A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96" y="1377569"/>
            <a:ext cx="10515600" cy="1475359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fr-FR" sz="2000" dirty="0"/>
              <a:t>La mise en place de ce système de veille nous permet de :</a:t>
            </a:r>
          </a:p>
          <a:p>
            <a:pPr lvl="1"/>
            <a:r>
              <a:rPr lang="fr-FR" sz="1800" dirty="0"/>
              <a:t>Rester informés des dernières tendances technologiques.</a:t>
            </a:r>
          </a:p>
          <a:p>
            <a:pPr lvl="1"/>
            <a:r>
              <a:rPr lang="fr-FR" sz="1800" dirty="0"/>
              <a:t>Réagir rapidement aux évolutions du marché.</a:t>
            </a:r>
          </a:p>
          <a:p>
            <a:pPr lvl="1"/>
            <a:r>
              <a:rPr lang="fr-FR" sz="1800" dirty="0"/>
              <a:t>Améliorer nos pratiques et nos solutions techniques en continu.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B44718B-8B4B-044D-8428-BE5542290B17}"/>
              </a:ext>
            </a:extLst>
          </p:cNvPr>
          <p:cNvSpPr txBox="1">
            <a:spLocks/>
          </p:cNvSpPr>
          <p:nvPr/>
        </p:nvSpPr>
        <p:spPr>
          <a:xfrm>
            <a:off x="643128" y="3035808"/>
            <a:ext cx="10515600" cy="1142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Conclusions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C387C7A-62B9-3C8A-09A9-585C1431A2A1}"/>
              </a:ext>
            </a:extLst>
          </p:cNvPr>
          <p:cNvSpPr txBox="1">
            <a:spLocks/>
          </p:cNvSpPr>
          <p:nvPr/>
        </p:nvSpPr>
        <p:spPr>
          <a:xfrm>
            <a:off x="943356" y="4318889"/>
            <a:ext cx="10515600" cy="14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52EDF1-FF43-2DB2-CA5F-00E3114F9029}"/>
              </a:ext>
            </a:extLst>
          </p:cNvPr>
          <p:cNvSpPr txBox="1"/>
          <p:nvPr/>
        </p:nvSpPr>
        <p:spPr>
          <a:xfrm>
            <a:off x="943356" y="4361371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En conclusion, Feedly est un outil indispensable pour le système de veille. Il nous aide à centraliser, organiser et partager les informations essentielles pour rester compétitifs et innovants. Il faut  l'utiliser activement et intégrer cette pratique dans notre routine quotidienne.</a:t>
            </a:r>
          </a:p>
        </p:txBody>
      </p:sp>
    </p:spTree>
    <p:extLst>
      <p:ext uri="{BB962C8B-B14F-4D97-AF65-F5344CB8AC3E}">
        <p14:creationId xmlns:p14="http://schemas.microsoft.com/office/powerpoint/2010/main" val="260804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439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 Mise en Place d'un Système de Veille</vt:lpstr>
      <vt:lpstr>Introduction de</vt:lpstr>
      <vt:lpstr>Liste des thématiques couvertes</vt:lpstr>
      <vt:lpstr>E-commerce et Réglementation Sélection des sources</vt:lpstr>
      <vt:lpstr>Outils et Librairies Sélection des sources</vt:lpstr>
      <vt:lpstr>Fréquence de Mise à Jour</vt:lpstr>
      <vt:lpstr>Aperçu d’un nouvel article</vt:lpstr>
      <vt:lpstr>Impact et Avantages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Mise en Place d'un Système de Veille</dc:title>
  <dc:creator>Patrice Banon</dc:creator>
  <cp:lastModifiedBy>Patrice Banon</cp:lastModifiedBy>
  <cp:revision>2</cp:revision>
  <dcterms:created xsi:type="dcterms:W3CDTF">2024-05-27T06:53:22Z</dcterms:created>
  <dcterms:modified xsi:type="dcterms:W3CDTF">2024-05-27T08:49:00Z</dcterms:modified>
</cp:coreProperties>
</file>