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7" r:id="rId4"/>
    <p:sldId id="276" r:id="rId5"/>
    <p:sldId id="278" r:id="rId6"/>
    <p:sldId id="262" r:id="rId7"/>
    <p:sldId id="274" r:id="rId8"/>
    <p:sldId id="279" r:id="rId9"/>
    <p:sldId id="275" r:id="rId10"/>
  </p:sldIdLst>
  <p:sldSz cx="10080625" cy="5670550"/>
  <p:notesSz cx="7559675" cy="10691813"/>
  <p:defaultTextStyle>
    <a:defPPr>
      <a:defRPr lang="cs-CZ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D0"/>
    <a:srgbClr val="0B1297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-43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9CC3-2267-42AA-A816-53ACA5F81D02}" type="datetimeFigureOut">
              <a:rPr lang="cs-CZ" smtClean="0"/>
              <a:t>26.9.2018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26D8F-03E4-47FB-9157-A6C75FAFD5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8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600" b="1" i="0" cap="all" baseline="0">
                <a:solidFill>
                  <a:schemeClr val="bg1"/>
                </a:solidFill>
                <a:latin typeface="Avenir LT Pro 55 Roman" panose="020B0503020203020204" pitchFamily="34" charset="-18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cs-CZ" sz="1400" b="0" strike="noStrike" spc="-1" smtClean="0">
                <a:solidFill>
                  <a:srgbClr val="0068A2"/>
                </a:solidFill>
                <a:latin typeface="Avenir LT Pro 55 Roman"/>
              </a:rPr>
              <a:t>&lt;datum/čas&gt;</a:t>
            </a:r>
            <a:endParaRPr lang="cs-CZ" sz="1400" b="0" strike="noStrike" spc="-1" dirty="0">
              <a:solidFill>
                <a:srgbClr val="0068A2"/>
              </a:solidFill>
              <a:latin typeface="Avenir LT Pro 55 Roman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cs-CZ" sz="1400" b="0" strike="noStrike" spc="-1" smtClean="0">
                <a:solidFill>
                  <a:srgbClr val="0068A2"/>
                </a:solidFill>
                <a:latin typeface="Avenir LT Pro 55 Roman"/>
              </a:rPr>
              <a:t>&lt;zápatí&gt;</a:t>
            </a:r>
            <a:endParaRPr lang="cs-CZ" sz="1400" b="0" strike="noStrike" spc="-1">
              <a:solidFill>
                <a:srgbClr val="0068A2"/>
              </a:solidFill>
              <a:latin typeface="Avenir LT Pro 55 Roman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98569879-EE06-45AA-8420-F8FA86BD00AC}" type="slidenum">
              <a:rPr lang="cs-CZ" sz="1400" b="0" strike="noStrike" spc="-1" smtClean="0">
                <a:solidFill>
                  <a:srgbClr val="0068A2"/>
                </a:solidFill>
                <a:latin typeface="Avenir LT Pro 55 Roman"/>
              </a:rPr>
              <a:t>‹#›</a:t>
            </a:fld>
            <a:endParaRPr lang="cs-CZ" sz="1400" b="0" strike="noStrike" spc="-1">
              <a:solidFill>
                <a:srgbClr val="0068A2"/>
              </a:solidFill>
              <a:latin typeface="Avenir LT Pro 55 Roman"/>
            </a:endParaRPr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13"/>
          </p:nvPr>
        </p:nvSpPr>
        <p:spPr>
          <a:xfrm>
            <a:off x="791840" y="1251099"/>
            <a:ext cx="8784976" cy="3744416"/>
          </a:xfrm>
        </p:spPr>
        <p:txBody>
          <a:bodyPr/>
          <a:lstStyle>
            <a:lvl1pPr>
              <a:defRPr sz="2200" b="1" i="0" baseline="0">
                <a:solidFill>
                  <a:srgbClr val="0068A2"/>
                </a:solidFill>
                <a:latin typeface="Avenir LT Pro 55 Roman" panose="020B0503020203020204" pitchFamily="34" charset="-18"/>
              </a:defRPr>
            </a:lvl1pPr>
            <a:lvl2pPr marL="644400" indent="-285750">
              <a:buClr>
                <a:srgbClr val="5A5A5A"/>
              </a:buClr>
              <a:buFontTx/>
              <a:buChar char="■"/>
              <a:defRPr baseline="0">
                <a:solidFill>
                  <a:srgbClr val="5A5A5A"/>
                </a:solidFill>
                <a:latin typeface="Avenir LT Pro 55 Roman" panose="020B0503020203020204" pitchFamily="34" charset="-18"/>
              </a:defRPr>
            </a:lvl2pPr>
            <a:lvl3pPr marL="936000" indent="-285750">
              <a:buClr>
                <a:srgbClr val="5A5A5A"/>
              </a:buClr>
              <a:buFontTx/>
              <a:buChar char="■"/>
              <a:defRPr sz="1600">
                <a:solidFill>
                  <a:srgbClr val="5A5A5A"/>
                </a:solidFill>
                <a:latin typeface="Avenir LT Pro 55 Roman" panose="020B0503020203020204" pitchFamily="34" charset="-18"/>
              </a:defRPr>
            </a:lvl3pPr>
            <a:lvl4pPr marL="1188000" indent="-285750">
              <a:buClr>
                <a:srgbClr val="5A5A5A"/>
              </a:buClr>
              <a:buFontTx/>
              <a:buChar char="■"/>
              <a:defRPr sz="1500">
                <a:solidFill>
                  <a:srgbClr val="5A5A5A"/>
                </a:solidFill>
                <a:latin typeface="Avenir LT Pro 55 Roman" panose="020B0503020203020204" pitchFamily="34" charset="-18"/>
              </a:defRPr>
            </a:lvl4pPr>
            <a:lvl5pPr marL="1476000" indent="-285750">
              <a:buClr>
                <a:srgbClr val="5A5A5A"/>
              </a:buClr>
              <a:buFontTx/>
              <a:buChar char="■"/>
              <a:defRPr sz="1500">
                <a:solidFill>
                  <a:srgbClr val="5A5A5A"/>
                </a:solidFill>
                <a:latin typeface="Avenir LT Pro 55 Roman" panose="020B0503020203020204" pitchFamily="34" charset="-18"/>
              </a:defRPr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16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52001" y="4383361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52001" y="4383361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4684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520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000321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848640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848640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000321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152001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52001" y="3744001"/>
            <a:ext cx="8423640" cy="12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 dirty="0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842364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 dirty="0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84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152001" y="1656000"/>
            <a:ext cx="842364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520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84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84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52001" y="4383361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52001" y="4383361"/>
            <a:ext cx="84236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684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520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00321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48640" y="3744000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48640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000321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52001" y="4383361"/>
            <a:ext cx="271224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52001" y="3744001"/>
            <a:ext cx="8423640" cy="12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 dirty="0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842364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 dirty="0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4684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52001" y="1656000"/>
            <a:ext cx="842364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520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520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4684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600" b="1" strike="noStrike" cap="all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411048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 dirty="0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468401" y="3744000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468401" y="4383361"/>
            <a:ext cx="4110480" cy="583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400" b="0" strike="noStrike" spc="-1">
              <a:solidFill>
                <a:srgbClr val="FFFFFF"/>
              </a:solidFill>
              <a:latin typeface="Avenir LT Pro 55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/>
          <p:nvPr/>
        </p:nvPicPr>
        <p:blipFill>
          <a:blip r:embed="rId15"/>
          <a:stretch/>
        </p:blipFill>
        <p:spPr>
          <a:xfrm>
            <a:off x="1" y="0"/>
            <a:ext cx="10080000" cy="1048680"/>
          </a:xfrm>
          <a:prstGeom prst="rect">
            <a:avLst/>
          </a:prstGeom>
          <a:ln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80000" y="72000"/>
            <a:ext cx="669600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cs-CZ" sz="2600" b="1" strike="noStrike" cap="all" spc="-1">
                <a:solidFill>
                  <a:srgbClr val="FFFFFF"/>
                </a:solidFill>
                <a:latin typeface="Avenir LT Pro 55 Roman"/>
              </a:rPr>
              <a:t>Klikněte pro úpravu formátu textu nadpisu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000" y="1326600"/>
            <a:ext cx="8783640" cy="364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4000" indent="-324000">
              <a:spcBef>
                <a:spcPts val="972"/>
              </a:spcBef>
              <a:buClr>
                <a:srgbClr val="0068A2"/>
              </a:buClr>
              <a:buFont typeface="Wingdings" charset="2"/>
              <a:buChar char=""/>
            </a:pPr>
            <a:r>
              <a:rPr lang="cs-CZ" sz="2200" b="1" strike="noStrike" spc="-1" dirty="0">
                <a:solidFill>
                  <a:srgbClr val="0068A2"/>
                </a:solidFill>
                <a:latin typeface="Avenir LT Pro 55 Roman"/>
              </a:rPr>
              <a:t>Klikněte pro úpravu formátu textu osnovy</a:t>
            </a:r>
          </a:p>
          <a:p>
            <a:pPr marL="647920" lvl="1" indent="-323960">
              <a:spcBef>
                <a:spcPts val="848"/>
              </a:spcBef>
              <a:buClr>
                <a:srgbClr val="5A5A5A"/>
              </a:buClr>
              <a:buSzPct val="75000"/>
              <a:buFont typeface="Wingdings" charset="2"/>
              <a:buChar char=""/>
            </a:pPr>
            <a:r>
              <a:rPr lang="cs-CZ" sz="1800" b="0" strike="noStrike" spc="-1" dirty="0">
                <a:solidFill>
                  <a:srgbClr val="5A5A5A"/>
                </a:solidFill>
                <a:latin typeface="Avenir LT Pro 55 Roman"/>
              </a:rPr>
              <a:t>Druhá úroveň</a:t>
            </a:r>
          </a:p>
          <a:p>
            <a:pPr marL="935885" lvl="2" indent="-287965">
              <a:spcBef>
                <a:spcPts val="635"/>
              </a:spcBef>
              <a:buClr>
                <a:srgbClr val="5A5A5A"/>
              </a:buClr>
              <a:buSzPct val="70000"/>
              <a:buFont typeface="Wingdings" charset="2"/>
              <a:buChar char=""/>
            </a:pPr>
            <a:r>
              <a:rPr lang="cs-CZ" sz="1700" b="0" strike="noStrike" spc="-1" dirty="0">
                <a:solidFill>
                  <a:srgbClr val="5A5A5A"/>
                </a:solidFill>
                <a:latin typeface="Avenir LT Pro 55 Roman"/>
              </a:rPr>
              <a:t>Třetí úroveň</a:t>
            </a:r>
          </a:p>
          <a:p>
            <a:pPr marL="1151858" lvl="3" indent="-215973">
              <a:spcBef>
                <a:spcPts val="422"/>
              </a:spcBef>
              <a:buClr>
                <a:srgbClr val="5A5A5A"/>
              </a:buClr>
              <a:buSzPct val="70000"/>
              <a:buFont typeface="Wingdings" charset="2"/>
              <a:buChar char=""/>
            </a:pPr>
            <a:r>
              <a:rPr lang="cs-CZ" sz="1500" b="0" strike="noStrike" spc="-1" dirty="0">
                <a:solidFill>
                  <a:srgbClr val="5A5A5A"/>
                </a:solidFill>
                <a:latin typeface="Avenir LT Pro 55 Roman"/>
              </a:rPr>
              <a:t>Čtvrtá úroveň osnovy</a:t>
            </a:r>
          </a:p>
          <a:p>
            <a:pPr marL="1367831" lvl="4" indent="-215973">
              <a:spcBef>
                <a:spcPts val="209"/>
              </a:spcBef>
              <a:buClr>
                <a:srgbClr val="5A5A5A"/>
              </a:buClr>
              <a:buSzPct val="70000"/>
              <a:buFont typeface="Wingdings" charset="2"/>
              <a:buChar char=""/>
            </a:pPr>
            <a:r>
              <a:rPr lang="cs-CZ" sz="1500" b="0" strike="noStrike" spc="-1" dirty="0">
                <a:solidFill>
                  <a:srgbClr val="5A5A5A"/>
                </a:solidFill>
                <a:latin typeface="Avenir LT Pro 55 Roman"/>
              </a:rPr>
              <a:t>Pátá úroveň osnovy</a:t>
            </a:r>
          </a:p>
          <a:p>
            <a:pPr marL="1583805" lvl="5" indent="-215973">
              <a:spcBef>
                <a:spcPts val="209"/>
              </a:spcBef>
              <a:buClr>
                <a:srgbClr val="5A5A5A"/>
              </a:buClr>
              <a:buSzPct val="70000"/>
              <a:buFont typeface="Wingdings" charset="2"/>
              <a:buChar char=""/>
            </a:pPr>
            <a:r>
              <a:rPr lang="cs-CZ" sz="1500" b="0" strike="noStrike" spc="-1" dirty="0">
                <a:solidFill>
                  <a:srgbClr val="5A5A5A"/>
                </a:solidFill>
                <a:latin typeface="Avenir LT Pro 55 Roman"/>
              </a:rPr>
              <a:t>Šestá úroveň</a:t>
            </a:r>
          </a:p>
          <a:p>
            <a:pPr marL="1799778" lvl="6" indent="-215973">
              <a:spcBef>
                <a:spcPts val="209"/>
              </a:spcBef>
              <a:buClr>
                <a:srgbClr val="5A5A5A"/>
              </a:buClr>
              <a:buSzPct val="70000"/>
              <a:buFont typeface="Wingdings" charset="2"/>
              <a:buChar char=""/>
            </a:pPr>
            <a:r>
              <a:rPr lang="cs-CZ" sz="1500" b="0" strike="noStrike" spc="-1" dirty="0">
                <a:solidFill>
                  <a:srgbClr val="5A5A5A"/>
                </a:solidFill>
                <a:latin typeface="Avenir LT Pro 55 Roman"/>
              </a:rPr>
              <a:t>Sedmá úroveň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792001" y="5184000"/>
            <a:ext cx="2348280" cy="216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cs-CZ" sz="1400" b="0" strike="noStrike" spc="-1" smtClean="0">
                <a:solidFill>
                  <a:srgbClr val="0068A2"/>
                </a:solidFill>
                <a:latin typeface="Avenir LT Pro 55 Roman"/>
              </a:rPr>
              <a:t>&lt;datum/čas&gt;</a:t>
            </a:r>
            <a:endParaRPr lang="cs-CZ" sz="1400" b="0" strike="noStrike" spc="-1">
              <a:solidFill>
                <a:srgbClr val="0068A2"/>
              </a:solidFill>
              <a:latin typeface="Avenir LT Pro 55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56000" y="5184000"/>
            <a:ext cx="6120000" cy="216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cs-CZ" sz="1400" b="0" strike="noStrike" spc="-1">
                <a:solidFill>
                  <a:srgbClr val="0068A2"/>
                </a:solidFill>
                <a:latin typeface="Avenir LT Pro 55 Roman"/>
              </a:rPr>
              <a:t>&lt;zápatí&gt;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44001" y="5184000"/>
            <a:ext cx="432000" cy="216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8569879-EE06-45AA-8420-F8FA86BD00AC}" type="slidenum">
              <a:rPr lang="cs-CZ" sz="1400" b="0" strike="noStrike" spc="-1">
                <a:solidFill>
                  <a:srgbClr val="0068A2"/>
                </a:solidFill>
                <a:latin typeface="Avenir LT Pro 55 Roman"/>
              </a:rPr>
              <a:t>‹#›</a:t>
            </a:fld>
            <a:endParaRPr lang="cs-CZ" sz="1400" b="0" strike="noStrike" spc="-1">
              <a:solidFill>
                <a:srgbClr val="0068A2"/>
              </a:solidFill>
              <a:latin typeface="Avenir LT Pro 55 Roman"/>
            </a:endParaRPr>
          </a:p>
        </p:txBody>
      </p:sp>
      <p:pic>
        <p:nvPicPr>
          <p:cNvPr id="6" name="Obrázek 5"/>
          <p:cNvPicPr/>
          <p:nvPr/>
        </p:nvPicPr>
        <p:blipFill>
          <a:blip r:embed="rId16"/>
          <a:stretch/>
        </p:blipFill>
        <p:spPr>
          <a:xfrm>
            <a:off x="775081" y="288000"/>
            <a:ext cx="1372680" cy="504000"/>
          </a:xfrm>
          <a:prstGeom prst="rect">
            <a:avLst/>
          </a:prstGeom>
          <a:ln>
            <a:noFill/>
          </a:ln>
        </p:spPr>
      </p:pic>
      <p:pic>
        <p:nvPicPr>
          <p:cNvPr id="7" name="Obrázek 6"/>
          <p:cNvPicPr/>
          <p:nvPr/>
        </p:nvPicPr>
        <p:blipFill>
          <a:blip r:embed="rId17"/>
          <a:stretch/>
        </p:blipFill>
        <p:spPr>
          <a:xfrm>
            <a:off x="792001" y="5492160"/>
            <a:ext cx="9287999" cy="177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/>
    <p:bodyStyle>
      <a:lvl1pPr marL="357178" indent="-357178">
        <a:spcBef>
          <a:spcPts val="1072"/>
        </a:spcBef>
        <a:buClr>
          <a:srgbClr val="0068A2"/>
        </a:buClr>
        <a:buFont typeface="Wingdings" charset="2"/>
        <a:buChar char=""/>
        <a:defRPr/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2001" y="1656001"/>
            <a:ext cx="842364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3600" b="1" strike="noStrike" cap="all" spc="-1">
                <a:solidFill>
                  <a:srgbClr val="FFFFFF"/>
                </a:solidFill>
                <a:latin typeface="Avenir LT Pro 55 Roman"/>
              </a:rPr>
              <a:t>Klikněte pro úpravu formátu textu nadpisu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2001" y="3744001"/>
            <a:ext cx="8423640" cy="12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2400" b="0" strike="noStrike" spc="-1">
                <a:solidFill>
                  <a:srgbClr val="FFFFFF"/>
                </a:solidFill>
                <a:latin typeface="Avenir LT Pro 55 Roman"/>
              </a:rPr>
              <a:t>Klikněte pro úpravu formátu textu osnovy</a:t>
            </a:r>
          </a:p>
          <a:p>
            <a:pPr marL="863894" lvl="1" indent="-323960">
              <a:spcBef>
                <a:spcPts val="848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2100" b="0" strike="noStrike" spc="-1">
                <a:solidFill>
                  <a:srgbClr val="FFFFFF"/>
                </a:solidFill>
                <a:latin typeface="Avenir LT Pro 55 Roman"/>
              </a:rPr>
              <a:t>Druhá úroveň</a:t>
            </a:r>
          </a:p>
          <a:p>
            <a:pPr marL="1295840" lvl="2" indent="-287965">
              <a:spcBef>
                <a:spcPts val="635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1800" b="0" strike="noStrike" spc="-1">
                <a:solidFill>
                  <a:srgbClr val="FFFFFF"/>
                </a:solidFill>
                <a:latin typeface="Avenir LT Pro 55 Roman"/>
              </a:rPr>
              <a:t>Třetí úroveň</a:t>
            </a:r>
          </a:p>
          <a:p>
            <a:pPr marL="1727787" lvl="3" indent="-215973">
              <a:spcBef>
                <a:spcPts val="422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1500" b="0" strike="noStrike" spc="-1">
                <a:solidFill>
                  <a:srgbClr val="FFFFFF"/>
                </a:solidFill>
                <a:latin typeface="Avenir LT Pro 55 Roman"/>
              </a:rPr>
              <a:t>Čtvrtá úroveň osnovy</a:t>
            </a:r>
          </a:p>
          <a:p>
            <a:pPr marL="2159734" lvl="4" indent="-215973">
              <a:spcBef>
                <a:spcPts val="209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1500" b="0" strike="noStrike" spc="-1">
                <a:solidFill>
                  <a:srgbClr val="FFFFFF"/>
                </a:solidFill>
                <a:latin typeface="Avenir LT Pro 55 Roman"/>
              </a:rPr>
              <a:t>Pátá úroveň osnovy</a:t>
            </a:r>
          </a:p>
          <a:p>
            <a:pPr marL="2591681" lvl="5" indent="-215973">
              <a:spcBef>
                <a:spcPts val="209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1500" b="0" strike="noStrike" spc="-1">
                <a:solidFill>
                  <a:srgbClr val="FFFFFF"/>
                </a:solidFill>
                <a:latin typeface="Avenir LT Pro 55 Roman"/>
              </a:rPr>
              <a:t>Šestá úroveň</a:t>
            </a:r>
          </a:p>
          <a:p>
            <a:pPr marL="3023627" lvl="6" indent="-215973">
              <a:spcBef>
                <a:spcPts val="209"/>
              </a:spcBef>
              <a:buClr>
                <a:srgbClr val="FFFFFF"/>
              </a:buClr>
              <a:buSzPct val="80000"/>
              <a:buFont typeface="Wingdings" charset="2"/>
              <a:buChar char=""/>
            </a:pPr>
            <a:r>
              <a:rPr lang="cs-CZ" sz="1500" b="0" strike="noStrike" spc="-1">
                <a:solidFill>
                  <a:srgbClr val="FFFFFF"/>
                </a:solidFill>
                <a:latin typeface="Avenir LT Pro 55 Roman"/>
              </a:rPr>
              <a:t>Sedmá úroveň</a:t>
            </a:r>
          </a:p>
        </p:txBody>
      </p:sp>
      <p:pic>
        <p:nvPicPr>
          <p:cNvPr id="46" name="Obrázek 45"/>
          <p:cNvPicPr/>
          <p:nvPr/>
        </p:nvPicPr>
        <p:blipFill>
          <a:blip r:embed="rId15"/>
          <a:stretch/>
        </p:blipFill>
        <p:spPr>
          <a:xfrm>
            <a:off x="1152001" y="5499000"/>
            <a:ext cx="8928000" cy="171000"/>
          </a:xfrm>
          <a:prstGeom prst="rect">
            <a:avLst/>
          </a:prstGeom>
          <a:ln>
            <a:noFill/>
          </a:ln>
        </p:spPr>
      </p:pic>
      <p:pic>
        <p:nvPicPr>
          <p:cNvPr id="47" name="Obrázek 46"/>
          <p:cNvPicPr/>
          <p:nvPr/>
        </p:nvPicPr>
        <p:blipFill>
          <a:blip r:embed="rId16"/>
          <a:stretch/>
        </p:blipFill>
        <p:spPr>
          <a:xfrm>
            <a:off x="1152000" y="360000"/>
            <a:ext cx="1960920" cy="720001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>
      <a:lvl1pPr marL="476237" indent="-357178">
        <a:spcBef>
          <a:spcPts val="1172"/>
        </a:spcBef>
        <a:buClr>
          <a:srgbClr val="FFFFFF"/>
        </a:buClr>
        <a:buSzPct val="80000"/>
        <a:buFont typeface="Wingdings" charset="2"/>
        <a:buChar char="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1.tiff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tiff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net.cz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it.ly/thecatch20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448024" y="1251099"/>
            <a:ext cx="6624489" cy="1815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cs-CZ" sz="5400" b="1" dirty="0">
                <a:solidFill>
                  <a:schemeClr val="bg1"/>
                </a:solidFill>
              </a:rPr>
              <a:t>CESNET? CESNET</a:t>
            </a:r>
            <a:r>
              <a:rPr lang="cs-CZ" sz="5400" b="1" dirty="0" smtClean="0">
                <a:solidFill>
                  <a:schemeClr val="bg1"/>
                </a:solidFill>
              </a:rPr>
              <a:t>!</a:t>
            </a:r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</a:t>
            </a:r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FIT! </a:t>
            </a:r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cs-CZ" sz="3200" b="1" cap="all" spc="-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3808" y="4182392"/>
            <a:ext cx="5472608" cy="6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cs-CZ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Mgr. Daniel Lattner</a:t>
            </a:r>
            <a:endParaRPr lang="cs-CZ" sz="3200" dirty="0"/>
          </a:p>
          <a:p>
            <a:endParaRPr lang="cs-CZ" sz="2800" cap="all" spc="-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Line 3"/>
          <p:cNvSpPr/>
          <p:nvPr/>
        </p:nvSpPr>
        <p:spPr>
          <a:xfrm flipV="1">
            <a:off x="93193" y="5118099"/>
            <a:ext cx="3794991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871960" y="1395115"/>
            <a:ext cx="6624489" cy="1815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cs-CZ" sz="5400" b="1" dirty="0">
                <a:solidFill>
                  <a:schemeClr val="bg1"/>
                </a:solidFill>
              </a:rPr>
              <a:t>CESNET? </a:t>
            </a:r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" y="0"/>
            <a:ext cx="10079136" cy="581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8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" y="0"/>
            <a:ext cx="10079136" cy="581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" y="-8478"/>
            <a:ext cx="2582479" cy="14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3"/>
          <p:cNvSpPr txBox="1">
            <a:spLocks/>
          </p:cNvSpPr>
          <p:nvPr/>
        </p:nvSpPr>
        <p:spPr>
          <a:xfrm>
            <a:off x="144001" y="5184000"/>
            <a:ext cx="432000" cy="216000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8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5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8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2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6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9" algn="l" defTabSz="91428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569879-EE06-45AA-8420-F8FA86BD00AC}" type="slidenum">
              <a:rPr lang="cs-CZ" sz="1400" spc="-1" smtClean="0">
                <a:solidFill>
                  <a:srgbClr val="0068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4</a:t>
            </a:fld>
            <a:endParaRPr lang="cs-CZ" sz="1400" spc="-1" dirty="0">
              <a:solidFill>
                <a:srgbClr val="0068A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utoShape 2" descr="https://www.eduid.cz/lib/tpl/eduid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4" descr="https://www.eduid.cz/lib/tpl/eduid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9" y="1459538"/>
            <a:ext cx="2582479" cy="149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lattner\AppData\Local\Temp\Rar$DI86.184\metacentrum_RGB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20" y="-893"/>
            <a:ext cx="4265157" cy="14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lattner\AppData\Local\Temp\Rar$DI76.888\czechlight_RGB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93" y="-893"/>
            <a:ext cx="3563676" cy="14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20" y="1413565"/>
            <a:ext cx="2817554" cy="149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74" y="1459538"/>
            <a:ext cx="2174725" cy="149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9" y="2927296"/>
            <a:ext cx="3921268" cy="149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8" y="2909510"/>
            <a:ext cx="3604729" cy="161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67" y="1459538"/>
            <a:ext cx="2654802" cy="147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" y="4422993"/>
            <a:ext cx="3199208" cy="146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97" y="4428528"/>
            <a:ext cx="3053588" cy="145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86" y="4520017"/>
            <a:ext cx="3880983" cy="136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12" y="2809114"/>
            <a:ext cx="2630757" cy="184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6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6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5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5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5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5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5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647824" y="2043187"/>
            <a:ext cx="8784976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8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www.cesnet.cz</a:t>
            </a:r>
            <a:endParaRPr lang="cs-CZ" sz="28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98569879-EE06-45AA-8420-F8FA86BD00AC}" type="slidenum">
              <a:rPr lang="cs-CZ" sz="1400" b="0" strike="noStrike" spc="-1" smtClean="0">
                <a:solidFill>
                  <a:srgbClr val="0068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fld>
            <a:endParaRPr lang="cs-CZ" sz="1400" b="0" strike="noStrike" spc="-1" dirty="0">
              <a:solidFill>
                <a:srgbClr val="0068A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04008" y="72000"/>
            <a:ext cx="7271992" cy="946800"/>
          </a:xfrm>
        </p:spPr>
        <p:txBody>
          <a:bodyPr/>
          <a:lstStyle/>
          <a:p>
            <a:r>
              <a:rPr lang="cs-CZ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Spolupráce </a:t>
            </a:r>
            <a:r>
              <a:rPr lang="cs-CZ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mezi Studenty </a:t>
            </a:r>
            <a:br>
              <a:rPr lang="cs-CZ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s-CZ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sdružením </a:t>
            </a:r>
            <a:r>
              <a:rPr lang="cs-CZ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CESNET</a:t>
            </a:r>
            <a:endParaRPr lang="cs-CZ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98569879-EE06-45AA-8420-F8FA86BD00AC}" type="slidenum">
              <a:rPr lang="cs-CZ" sz="1400" b="0" strike="noStrike" spc="-1" smtClean="0">
                <a:solidFill>
                  <a:srgbClr val="0068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lang="cs-CZ" sz="1400" b="0" strike="noStrike" spc="-1" dirty="0">
              <a:solidFill>
                <a:srgbClr val="0068A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912" y="1683147"/>
            <a:ext cx="9432801" cy="309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pracovní stáže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hledáme </a:t>
            </a:r>
            <a:r>
              <a:rPr lang="cs-CZ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např. </a:t>
            </a: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Python-programátory pro </a:t>
            </a:r>
            <a:r>
              <a:rPr lang="cs-CZ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vývoj </a:t>
            </a: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nástrojů </a:t>
            </a:r>
            <a:r>
              <a:rPr lang="cs-CZ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 analýzu bezpečnostních </a:t>
            </a: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událostí…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000" b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práce v oblast výzkumu a vývoje služeb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podíl na národních i mezinárodních projektech (</a:t>
            </a:r>
            <a:r>
              <a:rPr lang="cs-CZ" sz="2000" u="sng" dirty="0">
                <a:solidFill>
                  <a:srgbClr val="0036D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www.cesnet.cz/projekty</a:t>
            </a: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cs-CZ" sz="2000" b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konzultace v oblasti semestrálních a bakalářských </a:t>
            </a:r>
            <a:r>
              <a:rPr lang="cs-CZ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prací	</a:t>
            </a:r>
            <a:endParaRPr lang="cs-CZ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/>
        </p:nvSpPr>
        <p:spPr>
          <a:xfrm>
            <a:off x="571530" y="1683147"/>
            <a:ext cx="8933278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 smtClean="0"/>
              <a:t>Hacking</a:t>
            </a:r>
            <a:r>
              <a:rPr lang="cs-CZ" dirty="0" smtClean="0"/>
              <a:t> soutěž 1 – 4 členných týmů</a:t>
            </a:r>
          </a:p>
          <a:p>
            <a:pPr lvl="1"/>
            <a:r>
              <a:rPr lang="cs-CZ" dirty="0" smtClean="0"/>
              <a:t>Registrace otevřena!</a:t>
            </a:r>
          </a:p>
          <a:p>
            <a:pPr lvl="1"/>
            <a:r>
              <a:rPr lang="cs-CZ" dirty="0" smtClean="0">
                <a:hlinkClick r:id="rId2"/>
              </a:rPr>
              <a:t>https://bit.ly/thecatch2018</a:t>
            </a:r>
            <a:r>
              <a:rPr lang="cs-CZ" dirty="0" smtClean="0"/>
              <a:t> </a:t>
            </a:r>
          </a:p>
          <a:p>
            <a:r>
              <a:rPr lang="cs-CZ" dirty="0" smtClean="0"/>
              <a:t>Výhry:</a:t>
            </a:r>
          </a:p>
          <a:p>
            <a:pPr lvl="1"/>
            <a:r>
              <a:rPr lang="cs-CZ" dirty="0" smtClean="0"/>
              <a:t>hodnotné ceny ve výši 72 tis. Kč</a:t>
            </a:r>
          </a:p>
          <a:p>
            <a:pPr lvl="1"/>
            <a:r>
              <a:rPr lang="cs-CZ" dirty="0"/>
              <a:t>n</a:t>
            </a:r>
            <a:r>
              <a:rPr lang="cs-CZ" dirty="0" smtClean="0"/>
              <a:t>ominace do mezinárodní CTF soutěže  Trend </a:t>
            </a:r>
            <a:r>
              <a:rPr lang="cs-CZ" dirty="0" err="1" smtClean="0"/>
              <a:t>Micro</a:t>
            </a:r>
            <a:r>
              <a:rPr lang="cs-CZ" dirty="0" smtClean="0"/>
              <a:t> (Japonsko)</a:t>
            </a:r>
            <a:endParaRPr lang="en-US" dirty="0" smtClean="0"/>
          </a:p>
          <a:p>
            <a:pPr lvl="1"/>
            <a:r>
              <a:rPr lang="cs-CZ" dirty="0" smtClean="0"/>
              <a:t>drobné </a:t>
            </a:r>
            <a:r>
              <a:rPr lang="cs-CZ" dirty="0" smtClean="0"/>
              <a:t>dárky, „</a:t>
            </a:r>
            <a:r>
              <a:rPr lang="cs-CZ" dirty="0" smtClean="0"/>
              <a:t>hackerské mikiny“ a trička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Catch</a:t>
            </a:r>
            <a:endParaRPr lang="en-US" dirty="0" smtClean="0"/>
          </a:p>
          <a:p>
            <a:r>
              <a:rPr lang="cs-CZ" dirty="0" smtClean="0"/>
              <a:t>Termíny: </a:t>
            </a:r>
          </a:p>
          <a:p>
            <a:pPr lvl="1"/>
            <a:r>
              <a:rPr lang="cs-CZ" dirty="0" smtClean="0"/>
              <a:t>Online kolo 12. 10. – 19.10. 2018</a:t>
            </a:r>
          </a:p>
          <a:p>
            <a:pPr lvl="1"/>
            <a:r>
              <a:rPr lang="cs-CZ" dirty="0" err="1" smtClean="0"/>
              <a:t>Onsite</a:t>
            </a:r>
            <a:r>
              <a:rPr lang="cs-CZ" dirty="0" smtClean="0"/>
              <a:t> kolo 27. 10. Masarykova kolej ČVUT</a:t>
            </a:r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88" y="1310969"/>
            <a:ext cx="3863437" cy="1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448024" y="1251099"/>
            <a:ext cx="6624489" cy="1815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cs-CZ" sz="5400" b="1" dirty="0" smtClean="0">
                <a:solidFill>
                  <a:schemeClr val="bg1"/>
                </a:solidFill>
              </a:rPr>
              <a:t>CESNET!</a:t>
            </a:r>
            <a:endParaRPr lang="cs-CZ" sz="54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</a:t>
            </a:r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FIT! </a:t>
            </a:r>
            <a:r>
              <a:rPr lang="cs-CZ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cs-CZ" sz="3200" b="1" cap="all" spc="-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Line 3"/>
          <p:cNvSpPr/>
          <p:nvPr/>
        </p:nvSpPr>
        <p:spPr>
          <a:xfrm flipV="1">
            <a:off x="93193" y="5118099"/>
            <a:ext cx="3794991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627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n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uln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129</Words>
  <Application>Microsoft Office PowerPoint</Application>
  <PresentationFormat>Vlastní</PresentationFormat>
  <Paragraphs>29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Standardní</vt:lpstr>
      <vt:lpstr>Titulní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Spolupráce  mezi Studenty  a sdružením CESNET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Hudák</dc:creator>
  <cp:lastModifiedBy>Daniel Lattner</cp:lastModifiedBy>
  <cp:revision>55</cp:revision>
  <dcterms:created xsi:type="dcterms:W3CDTF">2017-11-21T13:53:20Z</dcterms:created>
  <dcterms:modified xsi:type="dcterms:W3CDTF">2018-09-26T12:52:04Z</dcterms:modified>
  <dc:language>cs-CZ</dc:language>
</cp:coreProperties>
</file>