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a7f0f026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a7f0f026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i’m kyle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 for taking the time in interviewing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look forward meeting getting to know you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7f0f026c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7f0f026c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</a:t>
            </a:r>
            <a:r>
              <a:rPr lang="en"/>
              <a:t>performance</a:t>
            </a:r>
            <a:r>
              <a:rPr lang="en"/>
              <a:t> of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started strong comprising of the majority of impressions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looking at MoM </a:t>
            </a:r>
            <a:r>
              <a:rPr lang="en"/>
              <a:t>performance</a:t>
            </a:r>
            <a:r>
              <a:rPr lang="en"/>
              <a:t>, march led in engagement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to call out is that april has no data points, not sure if the campaign went dark or if there were data collection </a:t>
            </a:r>
            <a:r>
              <a:rPr lang="en"/>
              <a:t>issues. Further investigation would be required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months have stable and strong engagement, as a result it is the most cost efficient. We can consider increasing investment in order to boost impressions overall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Q4 we can see that impressions were relatively stable, however engagement was low. This is most likely due to holiday timing, a dead giveaway is the escalating CPC towards the end of the year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how the CPC is stable until Q4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I PUT MY MONEY?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should increase investment during the months that display strong engagement such as aug-sep and march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a7f0f026c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a7f0f026c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CPC and CPM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Unbranded led in </a:t>
            </a:r>
            <a:r>
              <a:rPr lang="en"/>
              <a:t>performance</a:t>
            </a:r>
            <a:r>
              <a:rPr lang="en"/>
              <a:t> because they had </a:t>
            </a:r>
            <a:r>
              <a:rPr lang="en"/>
              <a:t>the higher engagement, even tho they were less cost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Branded comprised of the majority of impression and was the most cost efficient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are more engaged in the unbranded campaign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BRAND WAS BETTER?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unbranded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a7f0f026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a7f0f026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*Get rid of cpm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outperforms instagram by a </a:t>
            </a:r>
            <a:r>
              <a:rPr lang="en"/>
              <a:t>significant</a:t>
            </a:r>
            <a:r>
              <a:rPr lang="en"/>
              <a:t> amount, but it comes at premium as seen in the CPC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leads in </a:t>
            </a:r>
            <a:r>
              <a:rPr lang="en"/>
              <a:t>engagement</a:t>
            </a:r>
            <a:r>
              <a:rPr lang="en"/>
              <a:t> and CTR, but we also spent a lot of money and cost high per click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continue investing in fb, but there is still room for optimizations on instagram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PLATFORM WAS BETTER?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a7f0f026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a7f0f026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*Fix axis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*contrasting colors on </a:t>
            </a:r>
            <a:r>
              <a:rPr lang="en"/>
              <a:t>each</a:t>
            </a:r>
            <a:r>
              <a:rPr lang="en"/>
              <a:t> 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*on top of eachother and stretch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*keep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*top five supplement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cpc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*add how they perform on on the same slide, highlight the best and worst draw box around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 had the lowest impressions and CTR, failed creative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5 had good impressions and CTR, successful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I CUT? WHAT MORE CREATIVE SHOULD WE INVEST?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a7f0f026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a7f0f026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KEY TAKE AWAYS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 concludes my presentation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2397f3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2397f3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PUT KEY TAKE AWAYS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that concludes my presentation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Benredia 2020 </a:t>
            </a:r>
            <a:r>
              <a:rPr lang="en"/>
              <a:t>Performance</a:t>
            </a:r>
            <a:r>
              <a:rPr lang="en"/>
              <a:t> Report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 Lucero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Overview</a:t>
            </a:r>
            <a:endParaRPr/>
          </a:p>
        </p:txBody>
      </p:sp>
      <p:pic>
        <p:nvPicPr>
          <p:cNvPr id="74" name="Google Shape;74;p14" title="Impressions  and CT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00" y="2061925"/>
            <a:ext cx="4247949" cy="262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" name="Google Shape;75;p14" title="Spend and CP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74" y="2055975"/>
            <a:ext cx="4267200" cy="26385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Branded vs Unbranded</a:t>
            </a:r>
            <a:r>
              <a:rPr lang="en"/>
              <a:t> </a:t>
            </a:r>
            <a:r>
              <a:rPr lang="en"/>
              <a:t> 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4" y="2117925"/>
            <a:ext cx="4061625" cy="251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375" y="2117925"/>
            <a:ext cx="4061628" cy="2511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</a:t>
            </a:r>
            <a:r>
              <a:rPr lang="en"/>
              <a:t>Performance</a:t>
            </a:r>
            <a:r>
              <a:rPr lang="en"/>
              <a:t> </a:t>
            </a:r>
            <a:endParaRPr/>
          </a:p>
        </p:txBody>
      </p:sp>
      <p:pic>
        <p:nvPicPr>
          <p:cNvPr id="88" name="Google Shape;88;p16" title="Spend and CP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055" y="1997537"/>
            <a:ext cx="4383084" cy="271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6" title="Impressions and CT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76" y="1997500"/>
            <a:ext cx="4383099" cy="271022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Creatives</a:t>
            </a:r>
            <a:endParaRPr/>
          </a:p>
        </p:txBody>
      </p:sp>
      <p:pic>
        <p:nvPicPr>
          <p:cNvPr id="95" name="Google Shape;95;p17" title="Impressions and CTR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0" y="1990150"/>
            <a:ext cx="4392699" cy="27124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7" title="Spend and CP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89413"/>
            <a:ext cx="4392701" cy="27176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7"/>
          <p:cNvSpPr/>
          <p:nvPr/>
        </p:nvSpPr>
        <p:spPr>
          <a:xfrm>
            <a:off x="6955200" y="2500200"/>
            <a:ext cx="1286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Creative AJ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Failed 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136725" y="2500200"/>
            <a:ext cx="1286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Creative 5 Successful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0950" y="1769800"/>
            <a:ext cx="82221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 in August-September and March to boost impressions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Q4 had a high CPC and low engagement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March had the best CTR rate, </a:t>
            </a:r>
            <a:r>
              <a:rPr lang="en"/>
              <a:t>optimal</a:t>
            </a:r>
            <a:r>
              <a:rPr lang="en"/>
              <a:t> click/impression ratio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Unbranded </a:t>
            </a:r>
            <a:r>
              <a:rPr lang="en"/>
              <a:t>outperformed Branded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money spent resulted in more impressions, but Branded was more cost efficient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Unbranded had a higher CTR, still room for optimization towards cost efficiency 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Facebook lead in performance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Facebook had a higher CTR, but this comes at a price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Optimizations can be made towards instagram;  it is more cost efficient but has lower engagement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Pause on Creative AJ, Continue Investing in Creative 5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DQ had the highest impressions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AJ had the lowest impressions and CTR rate, failed creative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Creative 5 had good impressions and CTR rate, successful creative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Concludes My Presentation </a:t>
            </a:r>
            <a:endParaRPr/>
          </a:p>
        </p:txBody>
      </p:sp>
      <p:sp>
        <p:nvSpPr>
          <p:cNvPr id="110" name="Google Shape;110;p19"/>
          <p:cNvSpPr txBox="1"/>
          <p:nvPr>
            <p:ph idx="4294967295" type="subTitle"/>
          </p:nvPr>
        </p:nvSpPr>
        <p:spPr>
          <a:xfrm>
            <a:off x="460950" y="28915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