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6A572-F790-487A-8BB8-3D9F9993597E}" v="701" dt="2020-04-03T21:08:51.144"/>
    <p1510:client id="{7CECF9A0-18EC-48D4-9078-5638B0E9E6B5}" v="6" dt="2020-04-03T21:13:10.156"/>
    <p1510:client id="{A68251E5-2A6E-473A-84FB-5B58ACFAA065}" v="80" dt="2020-04-03T21:24:24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ca025fe58ac733af" providerId="Windows Live" clId="Web-{7CECF9A0-18EC-48D4-9078-5638B0E9E6B5}"/>
    <pc:docChg chg="modSld modMainMaster">
      <pc:chgData name="Гость" userId="ca025fe58ac733af" providerId="Windows Live" clId="Web-{7CECF9A0-18EC-48D4-9078-5638B0E9E6B5}" dt="2020-04-03T21:13:10.156" v="5" actId="1076"/>
      <pc:docMkLst>
        <pc:docMk/>
      </pc:docMkLst>
      <pc:sldChg chg="modTransition">
        <pc:chgData name="Гость" userId="ca025fe58ac733af" providerId="Windows Live" clId="Web-{7CECF9A0-18EC-48D4-9078-5638B0E9E6B5}" dt="2020-04-03T21:12:00.810" v="1"/>
        <pc:sldMkLst>
          <pc:docMk/>
          <pc:sldMk cId="1351651579" sldId="256"/>
        </pc:sldMkLst>
      </pc:sldChg>
      <pc:sldChg chg="modSp modTransition">
        <pc:chgData name="Гость" userId="ca025fe58ac733af" providerId="Windows Live" clId="Web-{7CECF9A0-18EC-48D4-9078-5638B0E9E6B5}" dt="2020-04-03T21:13:10.156" v="5" actId="1076"/>
        <pc:sldMkLst>
          <pc:docMk/>
          <pc:sldMk cId="4053668416" sldId="257"/>
        </pc:sldMkLst>
        <pc:spChg chg="mod">
          <ac:chgData name="Гость" userId="ca025fe58ac733af" providerId="Windows Live" clId="Web-{7CECF9A0-18EC-48D4-9078-5638B0E9E6B5}" dt="2020-04-03T21:13:04.515" v="2" actId="1076"/>
          <ac:spMkLst>
            <pc:docMk/>
            <pc:sldMk cId="4053668416" sldId="257"/>
            <ac:spMk id="3" creationId="{54F45D19-52A1-4659-B32B-B4DEADCC5E34}"/>
          </ac:spMkLst>
        </pc:spChg>
        <pc:picChg chg="mod">
          <ac:chgData name="Гость" userId="ca025fe58ac733af" providerId="Windows Live" clId="Web-{7CECF9A0-18EC-48D4-9078-5638B0E9E6B5}" dt="2020-04-03T21:13:06.171" v="3" actId="1076"/>
          <ac:picMkLst>
            <pc:docMk/>
            <pc:sldMk cId="4053668416" sldId="257"/>
            <ac:picMk id="4" creationId="{3BFBE5C6-CAE1-429A-8538-CC2CB3731A24}"/>
          </ac:picMkLst>
        </pc:picChg>
        <pc:picChg chg="mod">
          <ac:chgData name="Гость" userId="ca025fe58ac733af" providerId="Windows Live" clId="Web-{7CECF9A0-18EC-48D4-9078-5638B0E9E6B5}" dt="2020-04-03T21:13:10.156" v="5" actId="1076"/>
          <ac:picMkLst>
            <pc:docMk/>
            <pc:sldMk cId="4053668416" sldId="257"/>
            <ac:picMk id="6" creationId="{37EA25D2-AD2F-4FF7-AF13-56D9DB1F7C78}"/>
          </ac:picMkLst>
        </pc:picChg>
        <pc:picChg chg="mod">
          <ac:chgData name="Гость" userId="ca025fe58ac733af" providerId="Windows Live" clId="Web-{7CECF9A0-18EC-48D4-9078-5638B0E9E6B5}" dt="2020-04-03T21:13:07.968" v="4" actId="1076"/>
          <ac:picMkLst>
            <pc:docMk/>
            <pc:sldMk cId="4053668416" sldId="257"/>
            <ac:picMk id="12" creationId="{717807F5-1F07-4447-8127-81C4096AA30F}"/>
          </ac:picMkLst>
        </pc:picChg>
      </pc:sldChg>
      <pc:sldChg chg="modTransition">
        <pc:chgData name="Гость" userId="ca025fe58ac733af" providerId="Windows Live" clId="Web-{7CECF9A0-18EC-48D4-9078-5638B0E9E6B5}" dt="2020-04-03T21:12:00.810" v="1"/>
        <pc:sldMkLst>
          <pc:docMk/>
          <pc:sldMk cId="3416463691" sldId="258"/>
        </pc:sldMkLst>
      </pc:sldChg>
      <pc:sldChg chg="modTransition">
        <pc:chgData name="Гость" userId="ca025fe58ac733af" providerId="Windows Live" clId="Web-{7CECF9A0-18EC-48D4-9078-5638B0E9E6B5}" dt="2020-04-03T21:12:00.810" v="1"/>
        <pc:sldMkLst>
          <pc:docMk/>
          <pc:sldMk cId="3458563683" sldId="259"/>
        </pc:sldMkLst>
      </pc:sldChg>
      <pc:sldChg chg="modTransition">
        <pc:chgData name="Гость" userId="ca025fe58ac733af" providerId="Windows Live" clId="Web-{7CECF9A0-18EC-48D4-9078-5638B0E9E6B5}" dt="2020-04-03T21:12:00.810" v="1"/>
        <pc:sldMkLst>
          <pc:docMk/>
          <pc:sldMk cId="121666702" sldId="260"/>
        </pc:sldMkLst>
      </pc:sldChg>
      <pc:sldChg chg="modTransition">
        <pc:chgData name="Гость" userId="ca025fe58ac733af" providerId="Windows Live" clId="Web-{7CECF9A0-18EC-48D4-9078-5638B0E9E6B5}" dt="2020-04-03T21:12:00.810" v="1"/>
        <pc:sldMkLst>
          <pc:docMk/>
          <pc:sldMk cId="1530907593" sldId="261"/>
        </pc:sldMkLst>
      </pc:sldChg>
      <pc:sldMasterChg chg="modTransition modSldLayout">
        <pc:chgData name="Гость" userId="ca025fe58ac733af" providerId="Windows Live" clId="Web-{7CECF9A0-18EC-48D4-9078-5638B0E9E6B5}" dt="2020-04-03T21:12:00.810" v="1"/>
        <pc:sldMasterMkLst>
          <pc:docMk/>
          <pc:sldMasterMk cId="2154824082" sldId="2147483660"/>
        </pc:sldMasterMkLst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3818673795" sldId="2147483661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3061203774" sldId="2147483662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3373160222" sldId="2147483663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1795981655" sldId="2147483664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2416297633" sldId="2147483665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3759359362" sldId="2147483666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2701871321" sldId="2147483667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3015119621" sldId="2147483668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425520483" sldId="2147483669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3532373874" sldId="2147483670"/>
          </pc:sldLayoutMkLst>
        </pc:sldLayoutChg>
        <pc:sldLayoutChg chg="modTransition">
          <pc:chgData name="Гость" userId="ca025fe58ac733af" providerId="Windows Live" clId="Web-{7CECF9A0-18EC-48D4-9078-5638B0E9E6B5}" dt="2020-04-03T21:12:00.810" v="1"/>
          <pc:sldLayoutMkLst>
            <pc:docMk/>
            <pc:sldMasterMk cId="2154824082" sldId="2147483660"/>
            <pc:sldLayoutMk cId="566415934" sldId="2147483671"/>
          </pc:sldLayoutMkLst>
        </pc:sldLayoutChg>
      </pc:sldMasterChg>
    </pc:docChg>
  </pc:docChgLst>
  <pc:docChgLst>
    <pc:chgData name="Гость" userId="ca025fe58ac733af" providerId="Windows Live" clId="Web-{A68251E5-2A6E-473A-84FB-5B58ACFAA065}"/>
    <pc:docChg chg="addSld modSld">
      <pc:chgData name="Гость" userId="ca025fe58ac733af" providerId="Windows Live" clId="Web-{A68251E5-2A6E-473A-84FB-5B58ACFAA065}" dt="2020-04-03T21:24:24.039" v="76" actId="1076"/>
      <pc:docMkLst>
        <pc:docMk/>
      </pc:docMkLst>
      <pc:sldChg chg="addSp delSp modSp new">
        <pc:chgData name="Гость" userId="ca025fe58ac733af" providerId="Windows Live" clId="Web-{A68251E5-2A6E-473A-84FB-5B58ACFAA065}" dt="2020-04-03T21:24:24.039" v="76" actId="1076"/>
        <pc:sldMkLst>
          <pc:docMk/>
          <pc:sldMk cId="1168099361" sldId="262"/>
        </pc:sldMkLst>
        <pc:spChg chg="mod">
          <ac:chgData name="Гость" userId="ca025fe58ac733af" providerId="Windows Live" clId="Web-{A68251E5-2A6E-473A-84FB-5B58ACFAA065}" dt="2020-04-03T21:20:44.984" v="37" actId="20577"/>
          <ac:spMkLst>
            <pc:docMk/>
            <pc:sldMk cId="1168099361" sldId="262"/>
            <ac:spMk id="2" creationId="{386514F1-1C61-4294-B8B3-0F94B9926FC5}"/>
          </ac:spMkLst>
        </pc:spChg>
        <pc:spChg chg="del">
          <ac:chgData name="Гость" userId="ca025fe58ac733af" providerId="Windows Live" clId="Web-{A68251E5-2A6E-473A-84FB-5B58ACFAA065}" dt="2020-04-03T21:20:53.610" v="40"/>
          <ac:spMkLst>
            <pc:docMk/>
            <pc:sldMk cId="1168099361" sldId="262"/>
            <ac:spMk id="3" creationId="{6C780743-FDC5-4068-BC34-08145F696A84}"/>
          </ac:spMkLst>
        </pc:spChg>
        <pc:picChg chg="add mod ord">
          <ac:chgData name="Гость" userId="ca025fe58ac733af" providerId="Windows Live" clId="Web-{A68251E5-2A6E-473A-84FB-5B58ACFAA065}" dt="2020-04-03T21:21:05.360" v="43" actId="1076"/>
          <ac:picMkLst>
            <pc:docMk/>
            <pc:sldMk cId="1168099361" sldId="262"/>
            <ac:picMk id="4" creationId="{2B885647-7D46-474A-ACDE-8C0032B04152}"/>
          </ac:picMkLst>
        </pc:picChg>
        <pc:picChg chg="add mod modCrop">
          <ac:chgData name="Гость" userId="ca025fe58ac733af" providerId="Windows Live" clId="Web-{A68251E5-2A6E-473A-84FB-5B58ACFAA065}" dt="2020-04-03T21:24:13.617" v="75" actId="1076"/>
          <ac:picMkLst>
            <pc:docMk/>
            <pc:sldMk cId="1168099361" sldId="262"/>
            <ac:picMk id="6" creationId="{F0CA6624-982C-4E67-91A2-20B2D6D9DEA6}"/>
          </ac:picMkLst>
        </pc:picChg>
        <pc:picChg chg="add del mod modCrop">
          <ac:chgData name="Гость" userId="ca025fe58ac733af" providerId="Windows Live" clId="Web-{A68251E5-2A6E-473A-84FB-5B58ACFAA065}" dt="2020-04-03T21:23:39.491" v="66"/>
          <ac:picMkLst>
            <pc:docMk/>
            <pc:sldMk cId="1168099361" sldId="262"/>
            <ac:picMk id="8" creationId="{1567C89E-2714-4F5E-8CF4-877BE0D5BC2F}"/>
          </ac:picMkLst>
        </pc:picChg>
        <pc:picChg chg="add mod">
          <ac:chgData name="Гость" userId="ca025fe58ac733af" providerId="Windows Live" clId="Web-{A68251E5-2A6E-473A-84FB-5B58ACFAA065}" dt="2020-04-03T21:24:24.039" v="76" actId="1076"/>
          <ac:picMkLst>
            <pc:docMk/>
            <pc:sldMk cId="1168099361" sldId="262"/>
            <ac:picMk id="10" creationId="{CFFBC546-31E9-4CBB-833E-A333285965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2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Чат-бот 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"Крестики-нолики"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Автор: Васильева Алина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4D0A6-EC87-438F-BB88-68884720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45D19-52A1-4659-B32B-B4DEADCC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23"/>
            <a:ext cx="7136921" cy="4078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Создание дружелюбного бота с использованием сервиса "</a:t>
            </a:r>
            <a:r>
              <a:rPr lang="ru-RU" dirty="0" err="1">
                <a:cs typeface="Calibri" panose="020F0502020204030204"/>
              </a:rPr>
              <a:t>ВКонтакте</a:t>
            </a:r>
            <a:r>
              <a:rPr lang="ru-RU" dirty="0">
                <a:cs typeface="Calibri" panose="020F0502020204030204"/>
              </a:rPr>
              <a:t>". Возможность времяпрепровождения за игрой в "крестики-нолики" с умным компьютером</a:t>
            </a:r>
          </a:p>
        </p:txBody>
      </p:sp>
      <p:pic>
        <p:nvPicPr>
          <p:cNvPr id="4" name="Рисунок 4" descr="Изображение выглядит как граффити, рубаш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BFBE5C6-CAE1-429A-8538-CC2CB373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3868948"/>
            <a:ext cx="2743200" cy="27432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рубаш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7EA25D2-AD2F-4FF7-AF13-56D9DB1F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66" y="3868947"/>
            <a:ext cx="2743200" cy="2743200"/>
          </a:xfrm>
          <a:prstGeom prst="rect">
            <a:avLst/>
          </a:prstGeom>
        </p:spPr>
      </p:pic>
      <p:pic>
        <p:nvPicPr>
          <p:cNvPr id="10" name="Рисунок 10" descr="Изображение выглядит как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9CE52D-DAC2-439F-9864-C90B12527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63" y="167835"/>
            <a:ext cx="4137804" cy="3704369"/>
          </a:xfrm>
          <a:prstGeom prst="rect">
            <a:avLst/>
          </a:prstGeom>
        </p:spPr>
      </p:pic>
      <p:pic>
        <p:nvPicPr>
          <p:cNvPr id="12" name="Рисунок 12" descr="Изображение выглядит как игра, спорт, баскетбол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17807F5-1F07-4447-8127-81C4096AA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759" y="3858977"/>
            <a:ext cx="4712898" cy="27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9517A-3FF9-4FCB-A7D0-A1DB0088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Схема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61BBB06-E4F1-473A-BC59-7081C79B0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464" y="359135"/>
            <a:ext cx="8682920" cy="6148506"/>
          </a:xfrm>
        </p:spPr>
      </p:pic>
      <p:pic>
        <p:nvPicPr>
          <p:cNvPr id="6" name="Рисунок 6" descr="Изображение выглядит как игр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F4F28C9-15E8-4B3C-9A7F-60B3E7F9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2120076"/>
            <a:ext cx="2743200" cy="30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514F1-1C61-4294-B8B3-0F94B992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Продолжение схемы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B885647-7D46-474A-ACDE-8C0032B0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939" y="560418"/>
            <a:ext cx="5501592" cy="5731564"/>
          </a:xfrm>
        </p:spPr>
      </p:pic>
      <p:pic>
        <p:nvPicPr>
          <p:cNvPr id="6" name="Рисунок 6" descr="Изображение выглядит как рисунок,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0CA6624-982C-4E67-91A2-20B2D6D9D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3" t="12736" r="52163" b="17453"/>
          <a:stretch/>
        </p:blipFill>
        <p:spPr>
          <a:xfrm>
            <a:off x="2941158" y="2360199"/>
            <a:ext cx="3147855" cy="2961738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CFFBC546-31E9-4CBB-833E-A33328596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17" y="1616015"/>
            <a:ext cx="2240903" cy="486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9D585-29E5-4437-81D2-D3F0B159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Ресурсы</a:t>
            </a:r>
            <a:endParaRPr lang="ru-RU" dirty="0"/>
          </a:p>
        </p:txBody>
      </p:sp>
      <p:pic>
        <p:nvPicPr>
          <p:cNvPr id="4" name="Рисунок 4" descr="Изображение выглядит как экран, здание,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9F475A1-EB39-4E2E-8C9D-7D7CC01EE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42" y="1523700"/>
            <a:ext cx="11238093" cy="4825791"/>
          </a:xfrm>
        </p:spPr>
      </p:pic>
      <p:pic>
        <p:nvPicPr>
          <p:cNvPr id="6" name="Рисунок 6" descr="Изображение выглядит как рисунок, знак, бейсб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9E48E93-4110-471F-AC13-68ACE746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2" y="2459967"/>
            <a:ext cx="2858218" cy="2872596"/>
          </a:xfrm>
          <a:prstGeom prst="rect">
            <a:avLst/>
          </a:prstGeom>
        </p:spPr>
      </p:pic>
      <p:pic>
        <p:nvPicPr>
          <p:cNvPr id="8" name="Рисунок 8" descr="Изображение выглядит как ед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BA52858-95BD-4091-817A-9570F6F25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229" y="2531179"/>
            <a:ext cx="3318294" cy="2802059"/>
          </a:xfrm>
          <a:prstGeom prst="rect">
            <a:avLst/>
          </a:prstGeom>
        </p:spPr>
      </p:pic>
      <p:pic>
        <p:nvPicPr>
          <p:cNvPr id="10" name="Рисунок 10" descr="Изображение выглядит как нагрудник, стол, продукт, вырезать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D6FE82D-0D30-4770-A343-8FA2D0369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285" y="2323092"/>
            <a:ext cx="2239994" cy="32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FCAB8-14F3-4362-90A6-19DD071A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Дизайн и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B40B5-BEEC-4CCF-9495-6B5A5E94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9C65F-53DF-4763-9F4F-79F76D69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Спасибо за внимание и удачи вам :)</a:t>
            </a:r>
            <a:endParaRPr lang="ru-RU" dirty="0"/>
          </a:p>
        </p:txBody>
      </p:sp>
      <p:pic>
        <p:nvPicPr>
          <p:cNvPr id="4" name="Рисунок 4" descr="Изображение выглядит как текст, знак, черный, ко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1A4EFD5-2722-4C70-B8D0-2A9F32E3D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576" y="1566832"/>
            <a:ext cx="4825790" cy="4797036"/>
          </a:xfrm>
        </p:spPr>
      </p:pic>
      <p:pic>
        <p:nvPicPr>
          <p:cNvPr id="8" name="Рисунок 8" descr="Изображение выглядит как игра, баскетбол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C8AA939-40A5-475B-BE8D-B8BB74AC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81" r="15250" b="298"/>
          <a:stretch/>
        </p:blipFill>
        <p:spPr>
          <a:xfrm>
            <a:off x="6694097" y="1579876"/>
            <a:ext cx="4442596" cy="47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Чат-бот  "Крестики-нолики"</vt:lpstr>
      <vt:lpstr>Идея</vt:lpstr>
      <vt:lpstr>Схема</vt:lpstr>
      <vt:lpstr>Продолжение схемы</vt:lpstr>
      <vt:lpstr>Ресурсы</vt:lpstr>
      <vt:lpstr>Дизайн и функции</vt:lpstr>
      <vt:lpstr>Спасибо за внимание и удачи вам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219</cp:revision>
  <dcterms:created xsi:type="dcterms:W3CDTF">2020-04-03T20:35:28Z</dcterms:created>
  <dcterms:modified xsi:type="dcterms:W3CDTF">2020-04-03T21:24:24Z</dcterms:modified>
</cp:coreProperties>
</file>