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DB2B4-3611-48AD-A5D6-350578EFF65F}" v="826" dt="2020-04-20T16:27:07.172"/>
    <p1510:client id="{4F46A572-F790-487A-8BB8-3D9F9993597E}" v="701" dt="2020-04-03T21:08:51.144"/>
    <p1510:client id="{7CECF9A0-18EC-48D4-9078-5638B0E9E6B5}" v="6" dt="2020-04-03T21:13:10.156"/>
    <p1510:client id="{A68251E5-2A6E-473A-84FB-5B58ACFAA065}" v="80" dt="2020-04-03T21:24:24.039"/>
    <p1510:client id="{B997D078-CB71-47D1-904C-2FFCAEE2A844}" v="52" dt="2020-04-27T15:10:0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2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Чат-бот </a:t>
            </a:r>
            <a:br>
              <a:rPr lang="ru-RU" b="1" u="sng" dirty="0">
                <a:solidFill>
                  <a:schemeClr val="bg1"/>
                </a:solidFill>
                <a:cs typeface="Calibri Light"/>
              </a:rPr>
            </a:br>
            <a:r>
              <a:rPr lang="ru-RU" b="1" u="sng" dirty="0">
                <a:solidFill>
                  <a:schemeClr val="bg1"/>
                </a:solidFill>
                <a:cs typeface="Calibri Light"/>
              </a:rPr>
              <a:t>"Крестики-нолики"</a:t>
            </a:r>
            <a:endParaRPr lang="ru-RU" b="1" u="sng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  <a:cs typeface="Calibri"/>
              </a:rPr>
              <a:t>Автор: Васильева Алина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4D0A6-EC87-438F-BB88-68884720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81" y="-1764"/>
            <a:ext cx="10515600" cy="1325563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Идея</a:t>
            </a:r>
            <a:endParaRPr lang="ru-RU" b="1" u="sng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45D19-52A1-4659-B32B-B4DEADCC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48" y="1208286"/>
            <a:ext cx="6675958" cy="2525945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bg1"/>
                </a:solidFill>
                <a:cs typeface="Calibri" panose="020F0502020204030204"/>
              </a:rPr>
              <a:t>Желание найти себе достойного соперника в игре "крестики-нолики". </a:t>
            </a:r>
            <a:endParaRPr lang="ru-RU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bg1"/>
                </a:solidFill>
                <a:cs typeface="Calibri" panose="020F0502020204030204"/>
              </a:rPr>
              <a:t>Мои знакомые не понимали моего азарта и недоумевали, почему я побеждала в данной игре с вероятностью </a:t>
            </a:r>
            <a:r>
              <a:rPr lang="ru-RU" i="1" dirty="0">
                <a:ea typeface="+mn-lt"/>
                <a:cs typeface="+mn-lt"/>
              </a:rPr>
              <a:t>в 90% </a:t>
            </a:r>
            <a:r>
              <a:rPr lang="ru-RU" i="1" dirty="0">
                <a:solidFill>
                  <a:schemeClr val="bg1"/>
                </a:solidFill>
                <a:cs typeface="Calibri" panose="020F0502020204030204"/>
              </a:rPr>
              <a:t>=&gt; быстро сдавались. Шутки шутками, а мне пришлось создать бота во "</a:t>
            </a:r>
            <a:r>
              <a:rPr lang="ru-RU" i="1" dirty="0" err="1">
                <a:solidFill>
                  <a:schemeClr val="bg1"/>
                </a:solidFill>
                <a:cs typeface="Calibri" panose="020F0502020204030204"/>
              </a:rPr>
              <a:t>ВКонтакте</a:t>
            </a:r>
            <a:r>
              <a:rPr lang="ru-RU" i="1" dirty="0">
                <a:solidFill>
                  <a:schemeClr val="bg1"/>
                </a:solidFill>
                <a:cs typeface="Calibri" panose="020F0502020204030204"/>
              </a:rPr>
              <a:t>"...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4" name="Рисунок 4" descr="Изображение выглядит как граффити, рубаш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BFBE5C6-CAE1-429A-8538-CC2CB373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3868948"/>
            <a:ext cx="2743200" cy="27432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рубаш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7EA25D2-AD2F-4FF7-AF13-56D9DB1F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66" y="3868947"/>
            <a:ext cx="2743200" cy="2743200"/>
          </a:xfrm>
          <a:prstGeom prst="rect">
            <a:avLst/>
          </a:prstGeom>
        </p:spPr>
      </p:pic>
      <p:pic>
        <p:nvPicPr>
          <p:cNvPr id="10" name="Рисунок 10" descr="Изображение выглядит как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9CE52D-DAC2-439F-9864-C90B12527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63" y="167835"/>
            <a:ext cx="4137804" cy="3704369"/>
          </a:xfrm>
          <a:prstGeom prst="rect">
            <a:avLst/>
          </a:prstGeom>
        </p:spPr>
      </p:pic>
      <p:pic>
        <p:nvPicPr>
          <p:cNvPr id="12" name="Рисунок 12" descr="Изображение выглядит как игра, спорт, баскетбол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17807F5-1F07-4447-8127-81C4096AA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759" y="3858977"/>
            <a:ext cx="4712898" cy="27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9517A-3FF9-4FCB-A7D0-A1DB0088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81" y="-1764"/>
            <a:ext cx="10515600" cy="1325563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Схема</a:t>
            </a:r>
          </a:p>
        </p:txBody>
      </p:sp>
      <p:pic>
        <p:nvPicPr>
          <p:cNvPr id="6" name="Рисунок 6" descr="Изображение выглядит как игр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F4F28C9-15E8-4B3C-9A7F-60B3E7F9E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3" r="-344" b="4179"/>
          <a:stretch/>
        </p:blipFill>
        <p:spPr>
          <a:xfrm>
            <a:off x="8701957" y="1169929"/>
            <a:ext cx="2752628" cy="2798708"/>
          </a:xfrm>
          <a:prstGeom prst="rect">
            <a:avLst/>
          </a:prstGeom>
        </p:spPr>
      </p:pic>
      <p:pic>
        <p:nvPicPr>
          <p:cNvPr id="15" name="Рисунок 1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65BCC92-A140-47F4-AAC6-F34C4CD1A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732" y="1169169"/>
            <a:ext cx="7849744" cy="5593115"/>
          </a:xfrm>
        </p:spPr>
      </p:pic>
    </p:spTree>
    <p:extLst>
      <p:ext uri="{BB962C8B-B14F-4D97-AF65-F5344CB8AC3E}">
        <p14:creationId xmlns:p14="http://schemas.microsoft.com/office/powerpoint/2010/main" val="34585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514F1-1C61-4294-B8B3-0F94B992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67" y="-1764"/>
            <a:ext cx="10515600" cy="1325563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Продолжение схемы</a:t>
            </a:r>
          </a:p>
        </p:txBody>
      </p:sp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F262CC2-104F-44BB-B913-103CA9804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73" y="1110662"/>
            <a:ext cx="5373616" cy="5564893"/>
          </a:xfrm>
        </p:spPr>
      </p:pic>
      <p:pic>
        <p:nvPicPr>
          <p:cNvPr id="12" name="Рисунок 12" descr="Изображение выглядит как электроника, черный, клавиатура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467D5B8-DB1C-4318-8DB7-8D096660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08" y="1793993"/>
            <a:ext cx="4333051" cy="4304829"/>
          </a:xfrm>
          <a:prstGeom prst="rect">
            <a:avLst/>
          </a:prstGeom>
        </p:spPr>
      </p:pic>
      <p:pic>
        <p:nvPicPr>
          <p:cNvPr id="16" name="Рисунок 16" descr="Изображение выглядит как игра, баскетб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DBD0EE3-8484-48E3-A420-AAF676D1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29" y="713081"/>
            <a:ext cx="2891743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9D585-29E5-4437-81D2-D3F0B159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67" y="-1764"/>
            <a:ext cx="10515600" cy="1325563"/>
          </a:xfrm>
        </p:spPr>
        <p:txBody>
          <a:bodyPr/>
          <a:lstStyle/>
          <a:p>
            <a:r>
              <a:rPr lang="ru-RU" b="1" u="sng" dirty="0" err="1">
                <a:solidFill>
                  <a:schemeClr val="bg1"/>
                </a:solidFill>
                <a:cs typeface="Calibri Light"/>
              </a:rPr>
              <a:t>Пасхалка</a:t>
            </a:r>
            <a:r>
              <a:rPr lang="ru-RU" b="1" u="sng" dirty="0">
                <a:solidFill>
                  <a:schemeClr val="bg1"/>
                </a:solidFill>
                <a:cs typeface="Calibri Light"/>
              </a:rPr>
              <a:t> :)</a:t>
            </a:r>
            <a:endParaRPr lang="ru-RU" b="1" u="sng" dirty="0">
              <a:solidFill>
                <a:schemeClr val="bg1"/>
              </a:solidFill>
            </a:endParaRPr>
          </a:p>
        </p:txBody>
      </p:sp>
      <p:pic>
        <p:nvPicPr>
          <p:cNvPr id="8" name="Рисунок 8" descr="Изображение выглядит как ед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BA52858-95BD-4091-817A-9570F6F2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17" y="2173697"/>
            <a:ext cx="2048295" cy="1729615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295B3C39-BF6D-4214-9C8B-EE4A0CB7D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791" y="2352440"/>
            <a:ext cx="9857081" cy="4953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9600" b="1" dirty="0">
                <a:solidFill>
                  <a:schemeClr val="bg1"/>
                </a:solidFill>
                <a:cs typeface="Calibri"/>
              </a:rPr>
              <a:t>Х          0</a:t>
            </a:r>
          </a:p>
        </p:txBody>
      </p:sp>
      <p:pic>
        <p:nvPicPr>
          <p:cNvPr id="3" name="Рисунок 3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45A91B2-F643-4122-8B14-BA5FEA72D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2" t="55243" r="13249" b="187"/>
          <a:stretch/>
        </p:blipFill>
        <p:spPr>
          <a:xfrm>
            <a:off x="1047724" y="1715634"/>
            <a:ext cx="6848264" cy="3428234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EDAF837-AE57-4D3F-B49A-91F88EF39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399" y="480204"/>
            <a:ext cx="3805165" cy="60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9C65F-53DF-4763-9F4F-79F76D69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67" y="-1764"/>
            <a:ext cx="10515600" cy="1325563"/>
          </a:xfrm>
        </p:spPr>
        <p:txBody>
          <a:bodyPr/>
          <a:lstStyle/>
          <a:p>
            <a:r>
              <a:rPr lang="ru-RU" b="1" u="sng" dirty="0">
                <a:solidFill>
                  <a:schemeClr val="bg1"/>
                </a:solidFill>
                <a:cs typeface="Calibri Light"/>
              </a:rPr>
              <a:t>Спасибо за внимание и удачи вам :)</a:t>
            </a:r>
          </a:p>
        </p:txBody>
      </p:sp>
      <p:pic>
        <p:nvPicPr>
          <p:cNvPr id="4" name="Рисунок 4" descr="Изображение выглядит как текст, знак, черный, ко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1A4EFD5-2722-4C70-B8D0-2A9F32E3D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465" y="1576239"/>
            <a:ext cx="4825790" cy="4797036"/>
          </a:xfrm>
        </p:spPr>
      </p:pic>
      <p:pic>
        <p:nvPicPr>
          <p:cNvPr id="8" name="Рисунок 8" descr="Изображение выглядит как игра, баскетбол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C8AA939-40A5-475B-BE8D-B8BB74AC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81" r="15250" b="298"/>
          <a:stretch/>
        </p:blipFill>
        <p:spPr>
          <a:xfrm>
            <a:off x="6694097" y="1579876"/>
            <a:ext cx="4442596" cy="47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Чат-бот  "Крестики-нолики"</vt:lpstr>
      <vt:lpstr>Идея</vt:lpstr>
      <vt:lpstr>Схема</vt:lpstr>
      <vt:lpstr>Продолжение схемы</vt:lpstr>
      <vt:lpstr>Пасхалка :)</vt:lpstr>
      <vt:lpstr>Спасибо за внимание и удачи вам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410</cp:revision>
  <dcterms:created xsi:type="dcterms:W3CDTF">2020-04-03T20:35:28Z</dcterms:created>
  <dcterms:modified xsi:type="dcterms:W3CDTF">2020-04-27T15:10:04Z</dcterms:modified>
</cp:coreProperties>
</file>