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6792-1310-4A68-6114-04206F17C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D1772-6C35-9A3A-4758-AABE1B5D8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1FB1-4414-D287-21A0-748AF91D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09F-1148-4668-A566-D057A9270FC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3795-AE65-597B-9949-EF1D5A36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4FFD-3C8C-500B-AD30-B26022EC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8A26-11FF-4BE5-8A5E-A8202CF81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7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EF0D-E00B-CB18-32D7-D058282A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AB470-EB1A-50F8-90D0-5CA36CDA1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14165-999F-2698-C0F6-C0BB0389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09F-1148-4668-A566-D057A9270FC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F91D-1735-1C3A-76BB-50E56A4C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8250-1330-9252-3282-37CE9600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8A26-11FF-4BE5-8A5E-A8202CF81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8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E7D82-B5E0-37B7-D4E1-1789ED6A9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8592A-8F3C-18E6-4C8F-66425FB77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0A73-5973-04C9-6585-F6EEFF87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09F-1148-4668-A566-D057A9270FC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97DB6-547F-AD13-7B1C-EDE8F238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7677D-C3DD-DCA1-7BA9-E054141D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8A26-11FF-4BE5-8A5E-A8202CF81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1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0721-41C4-21FA-7A71-4FE0C57F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C6D9-C8A9-0213-646F-D7D5E83A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017C-8D4E-A1D9-B7AA-F839B857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09F-1148-4668-A566-D057A9270FC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8BBF3-BDDC-4E09-A644-05A0FC8A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DCD8-7846-63F0-7D37-E61C3324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8A26-11FF-4BE5-8A5E-A8202CF81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83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0BBC-F1B3-25EA-430D-D71C9C60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CC269-8432-060F-A1D5-2C9CE9D3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2A6B-8060-56C2-EE86-7D6DA8AF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09F-1148-4668-A566-D057A9270FC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CA576-17A4-5BBA-7A0B-CBA98D78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87CAB-A486-CF72-93A1-629D680B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8A26-11FF-4BE5-8A5E-A8202CF81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4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875B-A74A-50BC-0981-0CCA38CF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312C-8736-F533-D287-FF5A7CFC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F5D44-CED7-805F-5317-BA538E028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6F04-FDD2-2C1F-228E-3908C720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09F-1148-4668-A566-D057A9270FC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DA8F-9DE5-C721-7BE9-BEF3B67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2218E-8002-408C-3F1D-953CB9DE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8A26-11FF-4BE5-8A5E-A8202CF81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9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3AAB-B9E2-F146-657F-735CF4D5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8AD84-1223-1399-E641-A9925AD6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106B2-7691-0B31-9F87-31ABA8D3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C2BD-C28B-CD56-D0BF-7DF2FD1A0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A58-7A05-C60F-29B0-C7F446ED0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806F-6023-28BC-8D21-74E69627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09F-1148-4668-A566-D057A9270FC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D01BD-60DB-C66D-FEA0-76119D3D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60A9D-9608-A7D6-300F-3676DC82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8A26-11FF-4BE5-8A5E-A8202CF81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6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82F3-C0FA-857D-0245-C2A897A3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CE844-08A8-85F3-88C5-2A55805A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09F-1148-4668-A566-D057A9270FC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B88CD-71F5-88F3-03E2-E9DCB9AA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9EEE-9CC3-91DF-83AC-D842F6B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8A26-11FF-4BE5-8A5E-A8202CF81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1A483-83FB-6F79-D339-D64B7D5E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09F-1148-4668-A566-D057A9270FC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6BC4E-6F87-52DB-AFFC-C64EB0D1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EBAC5-7B57-E5DF-7EB0-364A4EC4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8A26-11FF-4BE5-8A5E-A8202CF81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8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9EE5-041F-C427-669D-965929D2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A165-544C-73DF-FD8B-69D24E4A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D534E-6C9B-5324-E2D4-0F48F011F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8ECA4-CB51-7EAA-985E-207E1C75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09F-1148-4668-A566-D057A9270FC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6EC90-715B-16B8-AD1E-7B0A33B6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04AA-40CC-1F82-A4A2-DB8265B0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8A26-11FF-4BE5-8A5E-A8202CF81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4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0625-5B85-EC18-3D9A-113757F0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0A531-7BF3-A9AE-0C3D-D29E9E7A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4363A-67B2-A72F-509B-60696D1AC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04502-0C6F-D7ED-B039-58D6A8E5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09F-1148-4668-A566-D057A9270FC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DB5A9-1152-F877-57E7-9A4FC959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6CE48-E8B6-6E98-001D-EFDEB6FB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8A26-11FF-4BE5-8A5E-A8202CF81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4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4FF95-2ABD-6922-B3B7-16D340F9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26430-B9B4-973D-B038-3A5676B01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C1143-26D0-54A5-0761-AB57BA879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909F-1148-4668-A566-D057A9270FC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A56F-FECB-3F64-A8AC-9397A66D1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E023-1E0F-71B6-2D21-F98184911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8A26-11FF-4BE5-8A5E-A8202CF81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66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65EF-86A5-019B-D688-F42803585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944" y="1348866"/>
            <a:ext cx="9167576" cy="83862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REVIEW-1</a:t>
            </a:r>
            <a:br>
              <a:rPr lang="en-IN" dirty="0"/>
            </a:br>
            <a:r>
              <a:rPr lang="en-IN" dirty="0" err="1"/>
              <a:t>Employee_Tracking_System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6EFED-71AC-492F-B629-4D58C2165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022" y="3364597"/>
            <a:ext cx="4075227" cy="1655762"/>
          </a:xfrm>
        </p:spPr>
        <p:txBody>
          <a:bodyPr>
            <a:noAutofit/>
          </a:bodyPr>
          <a:lstStyle/>
          <a:p>
            <a:pPr algn="l"/>
            <a:r>
              <a:rPr lang="en-IN" sz="2000" dirty="0"/>
              <a:t>Presented by:</a:t>
            </a:r>
          </a:p>
          <a:p>
            <a:pPr algn="l"/>
            <a:r>
              <a:rPr lang="en-IN" sz="2000" dirty="0"/>
              <a:t>2010030463_M.Anil </a:t>
            </a:r>
            <a:r>
              <a:rPr lang="en-IN" sz="2000" dirty="0" err="1"/>
              <a:t>kumar</a:t>
            </a:r>
            <a:endParaRPr lang="en-IN" sz="2000" dirty="0"/>
          </a:p>
          <a:p>
            <a:pPr algn="l"/>
            <a:r>
              <a:rPr lang="en-IN" sz="2000" dirty="0"/>
              <a:t>2010030490_K.Varun </a:t>
            </a:r>
            <a:r>
              <a:rPr lang="en-IN" sz="2000" dirty="0" err="1"/>
              <a:t>krishna</a:t>
            </a:r>
            <a:endParaRPr lang="en-IN" sz="2000" dirty="0"/>
          </a:p>
          <a:p>
            <a:pPr algn="l"/>
            <a:r>
              <a:rPr lang="en-IN" sz="2000" dirty="0"/>
              <a:t>2010030526_D.Dedeepya</a:t>
            </a:r>
          </a:p>
          <a:p>
            <a:pPr algn="l"/>
            <a:r>
              <a:rPr lang="en-IN" sz="2000" dirty="0"/>
              <a:t>2010030530_K.Sriteja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28665-6FFC-DBDE-61E8-F5231FF143D8}"/>
              </a:ext>
            </a:extLst>
          </p:cNvPr>
          <p:cNvSpPr txBox="1"/>
          <p:nvPr/>
        </p:nvSpPr>
        <p:spPr>
          <a:xfrm>
            <a:off x="8729742" y="4314352"/>
            <a:ext cx="3551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Guided by:</a:t>
            </a:r>
          </a:p>
          <a:p>
            <a:r>
              <a:rPr lang="en-IN" sz="2000" dirty="0"/>
              <a:t>Madhukar Rao sir</a:t>
            </a:r>
          </a:p>
          <a:p>
            <a:r>
              <a:rPr lang="en-IN" sz="2000" dirty="0" err="1"/>
              <a:t>Sasidhar</a:t>
            </a:r>
            <a:r>
              <a:rPr lang="en-IN" sz="2000" dirty="0"/>
              <a:t> sir</a:t>
            </a:r>
          </a:p>
        </p:txBody>
      </p:sp>
    </p:spTree>
    <p:extLst>
      <p:ext uri="{BB962C8B-B14F-4D97-AF65-F5344CB8AC3E}">
        <p14:creationId xmlns:p14="http://schemas.microsoft.com/office/powerpoint/2010/main" val="91357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962E-03A1-EA3C-F326-094893DE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6FE90-7A80-9D54-9D6F-CD5F5EDE656D}"/>
              </a:ext>
            </a:extLst>
          </p:cNvPr>
          <p:cNvSpPr txBox="1"/>
          <p:nvPr/>
        </p:nvSpPr>
        <p:spPr>
          <a:xfrm>
            <a:off x="666855" y="2298630"/>
            <a:ext cx="7148486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/>
              <a:t>Documentation (literature review)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 err="1"/>
              <a:t>Github</a:t>
            </a:r>
            <a:r>
              <a:rPr lang="en-IN" sz="2800" dirty="0"/>
              <a:t> setup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Work allocation to team members</a:t>
            </a:r>
            <a:endParaRPr lang="en-I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Data set collection and tools setup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3446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ED681-B380-D28C-FE27-F1825738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74" y="1131634"/>
            <a:ext cx="10033140" cy="5726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65BE9-5CE4-4C46-172D-BD7B1C4A28D8}"/>
              </a:ext>
            </a:extLst>
          </p:cNvPr>
          <p:cNvSpPr txBox="1"/>
          <p:nvPr/>
        </p:nvSpPr>
        <p:spPr>
          <a:xfrm>
            <a:off x="2515863" y="171766"/>
            <a:ext cx="59562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/>
              <a:t>Documentation (literature review)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09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0A6EB-61CA-5375-3C84-9DE2EDCB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44" y="142761"/>
            <a:ext cx="9387271" cy="65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2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7C151-EFFA-42E5-6084-C44CFE68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04" y="689354"/>
            <a:ext cx="11030055" cy="56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6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963F-7C04-1E56-8C2D-0DBBA596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u="sng" dirty="0" err="1"/>
              <a:t>Github</a:t>
            </a:r>
            <a:r>
              <a:rPr lang="en-IN" sz="4400" u="sng" dirty="0"/>
              <a:t> setup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D3115-1FB3-C0C0-1983-73B9C4868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81" y="1465061"/>
            <a:ext cx="10261657" cy="4824596"/>
          </a:xfrm>
        </p:spPr>
      </p:pic>
    </p:spTree>
    <p:extLst>
      <p:ext uri="{BB962C8B-B14F-4D97-AF65-F5344CB8AC3E}">
        <p14:creationId xmlns:p14="http://schemas.microsoft.com/office/powerpoint/2010/main" val="276317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8797-93EA-259C-EFA3-FD3AE9DC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u="sng" dirty="0"/>
              <a:t>Work allocation to team members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12D3-378E-9AD9-927E-7ECA18FC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Front end – Anil</a:t>
            </a:r>
          </a:p>
          <a:p>
            <a:r>
              <a:rPr lang="en-IN" sz="3200" dirty="0"/>
              <a:t>Flowchart – Varun</a:t>
            </a:r>
          </a:p>
          <a:p>
            <a:r>
              <a:rPr lang="en-IN" sz="3200" dirty="0"/>
              <a:t>Code and implementation – </a:t>
            </a:r>
            <a:r>
              <a:rPr lang="en-IN" sz="3200" dirty="0" err="1"/>
              <a:t>Dedeepya</a:t>
            </a:r>
            <a:r>
              <a:rPr lang="en-IN" sz="3200" dirty="0"/>
              <a:t> and Sriteja</a:t>
            </a:r>
          </a:p>
          <a:p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3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8984-B386-1149-1352-F92291D8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u="sng" dirty="0"/>
              <a:t>Data set collection and tools setup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95C4-2349-DEEF-FAF9-45C4F375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71" y="1197308"/>
            <a:ext cx="11215293" cy="5410621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800" dirty="0"/>
              <a:t>Data set- we define our own data .such as employee details,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800" dirty="0"/>
              <a:t>manager details, admin details.</a:t>
            </a:r>
          </a:p>
          <a:p>
            <a:pPr marL="0" indent="0">
              <a:buNone/>
            </a:pPr>
            <a:r>
              <a:rPr lang="en-IN" sz="3800" u="sng" dirty="0"/>
              <a:t>Tool setup</a:t>
            </a:r>
          </a:p>
          <a:p>
            <a:pPr marL="0" indent="0">
              <a:buNone/>
            </a:pPr>
            <a:r>
              <a:rPr lang="en-US" sz="3800" dirty="0"/>
              <a:t>HARDWARE REQUIREMENTS:</a:t>
            </a:r>
          </a:p>
          <a:p>
            <a:pPr lvl="0"/>
            <a:r>
              <a:rPr lang="en-GB" sz="3800" dirty="0"/>
              <a:t>System		: 	Pentium i3 Processor</a:t>
            </a:r>
            <a:endParaRPr lang="en-IN" sz="3800" dirty="0"/>
          </a:p>
          <a:p>
            <a:pPr lvl="0"/>
            <a:r>
              <a:rPr lang="en-GB" sz="3800" dirty="0"/>
              <a:t>Hard Disk 		: 	500 GB.</a:t>
            </a:r>
            <a:endParaRPr lang="en-IN" sz="3800" dirty="0"/>
          </a:p>
          <a:p>
            <a:pPr lvl="0"/>
            <a:r>
              <a:rPr lang="en-GB" sz="3800" dirty="0"/>
              <a:t>Monitor		: 	15’’ LED</a:t>
            </a:r>
            <a:endParaRPr lang="en-IN" sz="3800" dirty="0"/>
          </a:p>
          <a:p>
            <a:pPr lvl="0"/>
            <a:r>
              <a:rPr lang="en-GB" sz="3800" dirty="0"/>
              <a:t>Input Devices	: 	Keyboard, Mouse</a:t>
            </a:r>
            <a:endParaRPr lang="en-IN" sz="3800" dirty="0"/>
          </a:p>
          <a:p>
            <a:pPr lvl="0"/>
            <a:r>
              <a:rPr lang="en-GB" sz="3800" dirty="0"/>
              <a:t>Ram			:	2 GB</a:t>
            </a:r>
            <a:endParaRPr lang="en-IN" sz="3800" dirty="0"/>
          </a:p>
          <a:p>
            <a:pPr marL="0" indent="0">
              <a:buNone/>
            </a:pPr>
            <a:r>
              <a:rPr lang="en-US" sz="3800" dirty="0"/>
              <a:t>SOFTWARE REQUIREMENTS:</a:t>
            </a:r>
          </a:p>
          <a:p>
            <a:pPr lvl="0"/>
            <a:r>
              <a:rPr lang="en-US" sz="3800" dirty="0"/>
              <a:t>Operating system 	: 	Windows 10.</a:t>
            </a:r>
            <a:endParaRPr lang="en-IN" sz="3800" dirty="0"/>
          </a:p>
          <a:p>
            <a:pPr lvl="0"/>
            <a:r>
              <a:rPr lang="en-US" sz="3800" dirty="0"/>
              <a:t>Coding Language	:	JAVA.</a:t>
            </a:r>
            <a:endParaRPr lang="en-IN" sz="3800" dirty="0"/>
          </a:p>
          <a:p>
            <a:pPr lvl="0"/>
            <a:r>
              <a:rPr lang="en-US" sz="3800" dirty="0"/>
              <a:t>Tool			:	</a:t>
            </a:r>
            <a:r>
              <a:rPr lang="en-US" sz="3800" dirty="0" err="1"/>
              <a:t>Netbeans</a:t>
            </a:r>
            <a:r>
              <a:rPr lang="en-US" sz="3800" dirty="0"/>
              <a:t> 8.2</a:t>
            </a:r>
            <a:endParaRPr lang="en-IN" sz="3800" dirty="0"/>
          </a:p>
          <a:p>
            <a:pPr lvl="0"/>
            <a:r>
              <a:rPr lang="en-US" sz="3800" dirty="0"/>
              <a:t>Database		:	MYSQL</a:t>
            </a:r>
            <a:endParaRPr lang="en-IN" sz="3800" dirty="0"/>
          </a:p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41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 REVIEW-1 Employee_Tracking_System</vt:lpstr>
      <vt:lpstr>Table of Contents</vt:lpstr>
      <vt:lpstr>PowerPoint Presentation</vt:lpstr>
      <vt:lpstr>PowerPoint Presentation</vt:lpstr>
      <vt:lpstr>PowerPoint Presentation</vt:lpstr>
      <vt:lpstr>Github setup </vt:lpstr>
      <vt:lpstr>Work allocation to team members </vt:lpstr>
      <vt:lpstr>Data set collection and tools setup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REVIEW-1 Employee_Tracking_System</dc:title>
  <dc:creator>SRI TEJA KALE .</dc:creator>
  <cp:lastModifiedBy>SRI TEJA KALE .</cp:lastModifiedBy>
  <cp:revision>1</cp:revision>
  <dcterms:created xsi:type="dcterms:W3CDTF">2022-09-28T06:25:36Z</dcterms:created>
  <dcterms:modified xsi:type="dcterms:W3CDTF">2022-09-28T06:25:51Z</dcterms:modified>
</cp:coreProperties>
</file>