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>
        <p:scale>
          <a:sx n="98" d="100"/>
          <a:sy n="98" d="100"/>
        </p:scale>
        <p:origin x="2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TEJA KALE ." userId="e7714c41-4aca-4a46-b1b3-498a5149fde7" providerId="ADAL" clId="{3BE5D85B-EB8A-4AAD-84A7-EDF007E61562}"/>
    <pc:docChg chg="delSld">
      <pc:chgData name="SRI TEJA KALE ." userId="e7714c41-4aca-4a46-b1b3-498a5149fde7" providerId="ADAL" clId="{3BE5D85B-EB8A-4AAD-84A7-EDF007E61562}" dt="2022-09-06T05:58:27.840" v="0" actId="2696"/>
      <pc:docMkLst>
        <pc:docMk/>
      </pc:docMkLst>
      <pc:sldChg chg="del">
        <pc:chgData name="SRI TEJA KALE ." userId="e7714c41-4aca-4a46-b1b3-498a5149fde7" providerId="ADAL" clId="{3BE5D85B-EB8A-4AAD-84A7-EDF007E61562}" dt="2022-09-06T05:58:27.840" v="0" actId="2696"/>
        <pc:sldMkLst>
          <pc:docMk/>
          <pc:sldMk cId="303105211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9AC5-53D7-03B5-96F2-2E2B4098D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6E326-7615-BCDA-3346-60620DA0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65DA-931B-7457-3E77-44E00538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3453-B1D7-747C-4B4C-BB3DE414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A1F3-EFF0-88B8-DA87-ED3FAE38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5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95B6-9641-F74A-225D-6CB6BD9E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E51E8-1464-547F-53E3-CE340CBF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40C9-B9D8-652F-C1BE-0A8855AB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9050-973C-67E3-979C-C3FF4C2E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D901-B657-ADE4-3F97-C2D09A91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56C-F81D-06C0-BF77-CE0F7D138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2C791-81C6-746F-4AE8-B54B665F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EEDE-F844-E263-065B-71311B67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7CF0-DF14-ACA8-62A9-251E0F3B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75F2-66FD-F296-F23C-671575D1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9251-7C2F-6E31-2BAE-D34E5D5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C918-3104-41F5-699E-0FA0BB82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0FE5-78C2-982B-5EAC-7B9D12C7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605D-B5AE-9F32-5AED-3AA1BCD3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9D63-BC00-C4D0-CAAA-A0E9E31C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9EA9-4FB9-C61F-F0D8-7B75CEC7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F6E09-8FE9-97B8-01AF-267C6798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1C54-E9C6-B47E-1EE8-2709F027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8A67-B49B-FC33-FE5D-1DE508E4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3278-569A-8F09-DB7E-3C60FD86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59E0-EF42-634D-0B09-DC2555E2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0226-477E-088A-47A0-FB7A7012A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56D0-757E-DE7A-B6E7-FFC73CE10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8E6D-DDB4-60E6-84A0-88B5BD26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39AA-B80C-73E3-74D6-1CD67BFD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B5ADF-D58F-534C-22D4-F80E4DFE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4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5284-10EC-BA00-00D1-9D66B6F2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EC642-4CF6-A675-C5B3-C53185A3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0B60F-C3F8-D061-0019-40DD26F4E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0C203-CF50-636B-022E-9FB4CDEC7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43FED-728F-4572-4AF8-AECFDE8BF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5FD94-1F78-9363-6CB1-DD6EB860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A0286-A625-AD71-2C25-B138E73A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66FAE-E1CF-9A46-AED9-AFE970ED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1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D57F-3936-8CEC-6987-52C01805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1F982-0CAB-6978-D28E-2BBA7D25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C4682-2FDA-6D7D-2F01-EB519D0E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EC2F3-4977-C600-D32F-DF3AB333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7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5DAF0-E492-083C-33A1-D802DDE5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2D190-AB8F-6489-8DF9-67462A01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59F39-44E5-0AD4-409D-4AE64333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51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6F35-2D31-09D2-2D19-60595DE7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C739-DE72-5602-DBC5-7144B43E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3BA96-5BC7-A401-A52B-6BB53192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57D78-9876-F311-438A-D7A12722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0F838-7ECD-D44E-DF05-DD76D0CC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D3E0-A9AA-021A-C172-6C357423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0150-34BB-D2B3-D231-D91397EF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FA488-7594-F35B-AA11-94E8FE766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7925-F879-59B3-F985-198529F8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BD2E1-0156-E810-7B21-1970769A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86D68-F06C-D557-B2D1-6E1FC14F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3432D-94D7-83E0-41C5-818A75D5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7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09CEE-FD39-76F6-5540-CD378CAC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71E1-C2F8-27EB-5B70-9C9DD967D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1B44-C970-16BF-4D50-2EE0EF51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9130-C81A-44BA-AED2-B8FBD4267EDB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A5ED-5D98-BF56-6FC6-E2CF44E7E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E52E-33FF-8F55-1EF8-8FC35A11C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866E-E964-4C22-B53E-120D83A5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6BB6-572F-0DED-6CED-4A4CC00E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91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900" b="1" u="sng" dirty="0"/>
              <a:t>REVIEW-2</a:t>
            </a:r>
            <a:br>
              <a:rPr lang="en-US" dirty="0"/>
            </a:br>
            <a:r>
              <a:rPr lang="en-US" sz="4900" dirty="0">
                <a:latin typeface="+mn-lt"/>
              </a:rPr>
              <a:t>Patient Database Management System Using </a:t>
            </a:r>
            <a:r>
              <a:rPr lang="en-US" sz="4900" dirty="0" err="1">
                <a:latin typeface="+mn-lt"/>
              </a:rPr>
              <a:t>BlockChain</a:t>
            </a:r>
            <a:endParaRPr lang="en-IN" sz="49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6705B-BC0D-395C-FB9E-585FCE33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329" y="3250237"/>
            <a:ext cx="3624375" cy="2315252"/>
          </a:xfrm>
        </p:spPr>
        <p:txBody>
          <a:bodyPr/>
          <a:lstStyle/>
          <a:p>
            <a:pPr algn="l"/>
            <a:r>
              <a:rPr lang="en-IN" dirty="0"/>
              <a:t>Presented by:</a:t>
            </a:r>
          </a:p>
          <a:p>
            <a:pPr algn="l"/>
            <a:r>
              <a:rPr lang="en-IN" dirty="0"/>
              <a:t>2010030526 – </a:t>
            </a:r>
            <a:r>
              <a:rPr lang="en-IN" dirty="0" err="1"/>
              <a:t>D.Dedeepya</a:t>
            </a:r>
            <a:endParaRPr lang="en-IN" dirty="0"/>
          </a:p>
          <a:p>
            <a:pPr algn="l"/>
            <a:r>
              <a:rPr lang="en-IN" dirty="0"/>
              <a:t>2010030530 – </a:t>
            </a:r>
            <a:r>
              <a:rPr lang="en-IN" dirty="0" err="1"/>
              <a:t>K.SriTeja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98BA1-F747-0C9A-0387-AAD1BB2DF09A}"/>
              </a:ext>
            </a:extLst>
          </p:cNvPr>
          <p:cNvSpPr txBox="1"/>
          <p:nvPr/>
        </p:nvSpPr>
        <p:spPr>
          <a:xfrm>
            <a:off x="7705228" y="4858021"/>
            <a:ext cx="3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Guided by</a:t>
            </a:r>
          </a:p>
          <a:p>
            <a:r>
              <a:rPr lang="en-IN" sz="2400" dirty="0"/>
              <a:t>Lalitha Surya Kumari ma’am</a:t>
            </a:r>
          </a:p>
        </p:txBody>
      </p:sp>
    </p:spTree>
    <p:extLst>
      <p:ext uri="{BB962C8B-B14F-4D97-AF65-F5344CB8AC3E}">
        <p14:creationId xmlns:p14="http://schemas.microsoft.com/office/powerpoint/2010/main" val="10793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B399-8AFD-7BBB-62A2-D71CACA7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2FE6-F9F5-BB60-94CA-85E42575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29" y="1977303"/>
            <a:ext cx="10515600" cy="4351338"/>
          </a:xfrm>
        </p:spPr>
        <p:txBody>
          <a:bodyPr/>
          <a:lstStyle/>
          <a:p>
            <a:r>
              <a:rPr lang="en-IN" dirty="0"/>
              <a:t>Implementation (flow chart)</a:t>
            </a:r>
          </a:p>
          <a:p>
            <a:r>
              <a:rPr lang="en-IN" dirty="0" err="1"/>
              <a:t>Github</a:t>
            </a:r>
            <a:r>
              <a:rPr lang="en-IN" dirty="0"/>
              <a:t> commits</a:t>
            </a:r>
          </a:p>
          <a:p>
            <a:r>
              <a:rPr lang="en-IN" dirty="0"/>
              <a:t>Work progress</a:t>
            </a:r>
          </a:p>
          <a:p>
            <a:r>
              <a:rPr lang="en-IN" dirty="0"/>
              <a:t>Alpha testing</a:t>
            </a:r>
          </a:p>
        </p:txBody>
      </p:sp>
    </p:spTree>
    <p:extLst>
      <p:ext uri="{BB962C8B-B14F-4D97-AF65-F5344CB8AC3E}">
        <p14:creationId xmlns:p14="http://schemas.microsoft.com/office/powerpoint/2010/main" val="42081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8CC-7621-6AA8-C807-E67B4684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81" y="242880"/>
            <a:ext cx="10515600" cy="568834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/>
              <a:t>Implementation (flow 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EEB7B-7E00-8E9D-ACD7-2CAEABAB9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424" y="968188"/>
            <a:ext cx="7934912" cy="5636293"/>
          </a:xfrm>
        </p:spPr>
      </p:pic>
    </p:spTree>
    <p:extLst>
      <p:ext uri="{BB962C8B-B14F-4D97-AF65-F5344CB8AC3E}">
        <p14:creationId xmlns:p14="http://schemas.microsoft.com/office/powerpoint/2010/main" val="10390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E3E-589D-3596-1FB9-B5865C61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4" y="497152"/>
            <a:ext cx="10515600" cy="87200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u="sng" dirty="0" err="1"/>
              <a:t>Github</a:t>
            </a:r>
            <a:r>
              <a:rPr lang="en-IN" sz="4900" u="sng" dirty="0"/>
              <a:t> commits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42964-A78C-2491-6585-531D89998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029" y="1413164"/>
            <a:ext cx="9765008" cy="5070763"/>
          </a:xfrm>
        </p:spPr>
      </p:pic>
    </p:spTree>
    <p:extLst>
      <p:ext uri="{BB962C8B-B14F-4D97-AF65-F5344CB8AC3E}">
        <p14:creationId xmlns:p14="http://schemas.microsoft.com/office/powerpoint/2010/main" val="22939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9D04-5443-57FB-903B-73AA45D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6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u="sng" dirty="0"/>
              <a:t>Work progress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CC1FC-926F-B735-BFAC-C382EB0D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97" y="1698489"/>
            <a:ext cx="56159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85D41-A987-E21D-967B-7623AB1B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82" y="1706553"/>
            <a:ext cx="5960715" cy="432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D836-E888-A110-0229-973164DC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648"/>
          </a:xfrm>
        </p:spPr>
        <p:txBody>
          <a:bodyPr/>
          <a:lstStyle/>
          <a:p>
            <a:pPr algn="ctr"/>
            <a:r>
              <a:rPr lang="en-IN" u="sng" dirty="0"/>
              <a:t>Alpha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FF7F3-5F08-2DD1-7453-74C43CE09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52" y="1550079"/>
            <a:ext cx="5398337" cy="46464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9117C-EEEC-5DD9-F183-959D16F4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6" y="1545189"/>
            <a:ext cx="6192219" cy="46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3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78408-7E25-D0B4-2D0D-E9893743B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16" y="630787"/>
            <a:ext cx="4635567" cy="60242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9CD28-DE88-0FBA-3BCA-F0CD01BD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086" y="449865"/>
            <a:ext cx="7046258" cy="6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6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  REVIEW-2 Patient Database Management System Using BlockChain</vt:lpstr>
      <vt:lpstr>Table of contents</vt:lpstr>
      <vt:lpstr>Implementation (flow chart)</vt:lpstr>
      <vt:lpstr>Github commits </vt:lpstr>
      <vt:lpstr>Work progress </vt:lpstr>
      <vt:lpstr>Alpha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REVIEW-2 Patient Database Management System Using BlockChain</dc:title>
  <dc:creator>SRI TEJA KALE .</dc:creator>
  <cp:lastModifiedBy>SRI TEJA KALE .</cp:lastModifiedBy>
  <cp:revision>1</cp:revision>
  <dcterms:created xsi:type="dcterms:W3CDTF">2022-09-05T15:58:04Z</dcterms:created>
  <dcterms:modified xsi:type="dcterms:W3CDTF">2022-09-06T05:58:31Z</dcterms:modified>
</cp:coreProperties>
</file>