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4" r:id="rId5"/>
    <p:sldId id="265" r:id="rId6"/>
    <p:sldId id="266" r:id="rId7"/>
    <p:sldId id="260" r:id="rId8"/>
    <p:sldId id="261" r:id="rId9"/>
    <p:sldId id="268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A98FB9-B02B-4298-B256-9F70479CDAEE}" v="1" dt="2022-09-24T12:32:47.769"/>
    <p1510:client id="{3BE5D85B-EB8A-4AAD-84A7-EDF007E61562}" v="22" dt="2022-09-24T11:59:58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3" d="100"/>
          <a:sy n="93" d="100"/>
        </p:scale>
        <p:origin x="29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 TEJA KALE ." userId="e7714c41-4aca-4a46-b1b3-498a5149fde7" providerId="ADAL" clId="{1DA98FB9-B02B-4298-B256-9F70479CDAEE}"/>
    <pc:docChg chg="undo custSel addSld delSld modSld">
      <pc:chgData name="SRI TEJA KALE ." userId="e7714c41-4aca-4a46-b1b3-498a5149fde7" providerId="ADAL" clId="{1DA98FB9-B02B-4298-B256-9F70479CDAEE}" dt="2022-09-24T13:52:10.656" v="59" actId="22"/>
      <pc:docMkLst>
        <pc:docMk/>
      </pc:docMkLst>
      <pc:sldChg chg="addSp delSp modSp mod">
        <pc:chgData name="SRI TEJA KALE ." userId="e7714c41-4aca-4a46-b1b3-498a5149fde7" providerId="ADAL" clId="{1DA98FB9-B02B-4298-B256-9F70479CDAEE}" dt="2022-09-24T12:31:16.358" v="7" actId="1076"/>
        <pc:sldMkLst>
          <pc:docMk/>
          <pc:sldMk cId="142800626" sldId="261"/>
        </pc:sldMkLst>
        <pc:spChg chg="add del mod">
          <ac:chgData name="SRI TEJA KALE ." userId="e7714c41-4aca-4a46-b1b3-498a5149fde7" providerId="ADAL" clId="{1DA98FB9-B02B-4298-B256-9F70479CDAEE}" dt="2022-09-24T12:31:02.737" v="3" actId="478"/>
          <ac:spMkLst>
            <pc:docMk/>
            <pc:sldMk cId="142800626" sldId="261"/>
            <ac:spMk id="4" creationId="{BAE63DAF-B33C-CDEF-6F51-017503CEF925}"/>
          </ac:spMkLst>
        </pc:spChg>
        <pc:picChg chg="add mod">
          <ac:chgData name="SRI TEJA KALE ." userId="e7714c41-4aca-4a46-b1b3-498a5149fde7" providerId="ADAL" clId="{1DA98FB9-B02B-4298-B256-9F70479CDAEE}" dt="2022-09-24T12:31:16.358" v="7" actId="1076"/>
          <ac:picMkLst>
            <pc:docMk/>
            <pc:sldMk cId="142800626" sldId="261"/>
            <ac:picMk id="6" creationId="{8AFD7E8C-3CAE-DEA6-7AB2-F7011EAE952E}"/>
          </ac:picMkLst>
        </pc:picChg>
        <pc:picChg chg="del">
          <ac:chgData name="SRI TEJA KALE ." userId="e7714c41-4aca-4a46-b1b3-498a5149fde7" providerId="ADAL" clId="{1DA98FB9-B02B-4298-B256-9F70479CDAEE}" dt="2022-09-24T12:30:44.349" v="0" actId="478"/>
          <ac:picMkLst>
            <pc:docMk/>
            <pc:sldMk cId="142800626" sldId="261"/>
            <ac:picMk id="8" creationId="{CBA2A791-4B76-ED07-42B4-98661A891A80}"/>
          </ac:picMkLst>
        </pc:picChg>
      </pc:sldChg>
      <pc:sldChg chg="addSp delSp modSp mod">
        <pc:chgData name="SRI TEJA KALE ." userId="e7714c41-4aca-4a46-b1b3-498a5149fde7" providerId="ADAL" clId="{1DA98FB9-B02B-4298-B256-9F70479CDAEE}" dt="2022-09-24T12:35:26.246" v="54" actId="1440"/>
        <pc:sldMkLst>
          <pc:docMk/>
          <pc:sldMk cId="1414139118" sldId="262"/>
        </pc:sldMkLst>
        <pc:picChg chg="del">
          <ac:chgData name="SRI TEJA KALE ." userId="e7714c41-4aca-4a46-b1b3-498a5149fde7" providerId="ADAL" clId="{1DA98FB9-B02B-4298-B256-9F70479CDAEE}" dt="2022-09-24T12:34:57.962" v="50" actId="478"/>
          <ac:picMkLst>
            <pc:docMk/>
            <pc:sldMk cId="1414139118" sldId="262"/>
            <ac:picMk id="4" creationId="{FBD80C0F-379F-E5EC-1B87-ED8730E3127F}"/>
          </ac:picMkLst>
        </pc:picChg>
        <pc:picChg chg="add mod">
          <ac:chgData name="SRI TEJA KALE ." userId="e7714c41-4aca-4a46-b1b3-498a5149fde7" providerId="ADAL" clId="{1DA98FB9-B02B-4298-B256-9F70479CDAEE}" dt="2022-09-24T12:35:26.246" v="54" actId="1440"/>
          <ac:picMkLst>
            <pc:docMk/>
            <pc:sldMk cId="1414139118" sldId="262"/>
            <ac:picMk id="5" creationId="{09C6E55D-90CA-1AAF-FCD0-1326EAB9D71E}"/>
          </ac:picMkLst>
        </pc:picChg>
      </pc:sldChg>
      <pc:sldChg chg="delSp modSp del mod">
        <pc:chgData name="SRI TEJA KALE ." userId="e7714c41-4aca-4a46-b1b3-498a5149fde7" providerId="ADAL" clId="{1DA98FB9-B02B-4298-B256-9F70479CDAEE}" dt="2022-09-24T12:35:36.819" v="57" actId="2696"/>
        <pc:sldMkLst>
          <pc:docMk/>
          <pc:sldMk cId="497068337" sldId="263"/>
        </pc:sldMkLst>
        <pc:picChg chg="del mod">
          <ac:chgData name="SRI TEJA KALE ." userId="e7714c41-4aca-4a46-b1b3-498a5149fde7" providerId="ADAL" clId="{1DA98FB9-B02B-4298-B256-9F70479CDAEE}" dt="2022-09-24T12:35:34.096" v="56" actId="478"/>
          <ac:picMkLst>
            <pc:docMk/>
            <pc:sldMk cId="497068337" sldId="263"/>
            <ac:picMk id="6" creationId="{C0CB20F5-CB49-1D62-7EB5-538E951D5007}"/>
          </ac:picMkLst>
        </pc:picChg>
      </pc:sldChg>
      <pc:sldChg chg="addSp delSp modSp mod setBg setClrOvrMap">
        <pc:chgData name="SRI TEJA KALE ." userId="e7714c41-4aca-4a46-b1b3-498a5149fde7" providerId="ADAL" clId="{1DA98FB9-B02B-4298-B256-9F70479CDAEE}" dt="2022-09-24T12:34:53.909" v="49" actId="1440"/>
        <pc:sldMkLst>
          <pc:docMk/>
          <pc:sldMk cId="347750786" sldId="268"/>
        </pc:sldMkLst>
        <pc:spChg chg="add del">
          <ac:chgData name="SRI TEJA KALE ." userId="e7714c41-4aca-4a46-b1b3-498a5149fde7" providerId="ADAL" clId="{1DA98FB9-B02B-4298-B256-9F70479CDAEE}" dt="2022-09-24T12:33:13.773" v="26" actId="26606"/>
          <ac:spMkLst>
            <pc:docMk/>
            <pc:sldMk cId="347750786" sldId="268"/>
            <ac:spMk id="35" creationId="{42A4FC2C-047E-45A5-965D-8E1E3BF09BC6}"/>
          </ac:spMkLst>
        </pc:spChg>
        <pc:spChg chg="add del">
          <ac:chgData name="SRI TEJA KALE ." userId="e7714c41-4aca-4a46-b1b3-498a5149fde7" providerId="ADAL" clId="{1DA98FB9-B02B-4298-B256-9F70479CDAEE}" dt="2022-09-24T12:33:13.765" v="25" actId="26606"/>
          <ac:spMkLst>
            <pc:docMk/>
            <pc:sldMk cId="347750786" sldId="268"/>
            <ac:spMk id="40" creationId="{262ABC4B-37D8-4218-BDD8-6DF6A00C0C80}"/>
          </ac:spMkLst>
        </pc:spChg>
        <pc:spChg chg="add del">
          <ac:chgData name="SRI TEJA KALE ." userId="e7714c41-4aca-4a46-b1b3-498a5149fde7" providerId="ADAL" clId="{1DA98FB9-B02B-4298-B256-9F70479CDAEE}" dt="2022-09-24T12:34:03.138" v="35" actId="26606"/>
          <ac:spMkLst>
            <pc:docMk/>
            <pc:sldMk cId="347750786" sldId="268"/>
            <ac:spMk id="48" creationId="{19E301E5-1206-47D0-9CDF-72583D739089}"/>
          </ac:spMkLst>
        </pc:spChg>
        <pc:spChg chg="add del">
          <ac:chgData name="SRI TEJA KALE ." userId="e7714c41-4aca-4a46-b1b3-498a5149fde7" providerId="ADAL" clId="{1DA98FB9-B02B-4298-B256-9F70479CDAEE}" dt="2022-09-24T12:34:03.138" v="35" actId="26606"/>
          <ac:spMkLst>
            <pc:docMk/>
            <pc:sldMk cId="347750786" sldId="268"/>
            <ac:spMk id="50" creationId="{AFA31FBE-7948-4384-B68A-75DEFDC4955A}"/>
          </ac:spMkLst>
        </pc:spChg>
        <pc:spChg chg="add">
          <ac:chgData name="SRI TEJA KALE ." userId="e7714c41-4aca-4a46-b1b3-498a5149fde7" providerId="ADAL" clId="{1DA98FB9-B02B-4298-B256-9F70479CDAEE}" dt="2022-09-24T12:34:03.138" v="35" actId="26606"/>
          <ac:spMkLst>
            <pc:docMk/>
            <pc:sldMk cId="347750786" sldId="268"/>
            <ac:spMk id="55" creationId="{262ABC4B-37D8-4218-BDD8-6DF6A00C0C80}"/>
          </ac:spMkLst>
        </pc:spChg>
        <pc:picChg chg="del">
          <ac:chgData name="SRI TEJA KALE ." userId="e7714c41-4aca-4a46-b1b3-498a5149fde7" providerId="ADAL" clId="{1DA98FB9-B02B-4298-B256-9F70479CDAEE}" dt="2022-09-24T12:31:26.218" v="9" actId="478"/>
          <ac:picMkLst>
            <pc:docMk/>
            <pc:sldMk cId="347750786" sldId="268"/>
            <ac:picMk id="3" creationId="{53869608-CE8F-2448-A39F-BB1EF8E28F35}"/>
          </ac:picMkLst>
        </pc:picChg>
        <pc:picChg chg="add del mod ord">
          <ac:chgData name="SRI TEJA KALE ." userId="e7714c41-4aca-4a46-b1b3-498a5149fde7" providerId="ADAL" clId="{1DA98FB9-B02B-4298-B256-9F70479CDAEE}" dt="2022-09-24T12:34:09.080" v="36" actId="478"/>
          <ac:picMkLst>
            <pc:docMk/>
            <pc:sldMk cId="347750786" sldId="268"/>
            <ac:picMk id="4" creationId="{F8E41894-1617-49A5-7923-4424C7033910}"/>
          </ac:picMkLst>
        </pc:picChg>
        <pc:picChg chg="del">
          <ac:chgData name="SRI TEJA KALE ." userId="e7714c41-4aca-4a46-b1b3-498a5149fde7" providerId="ADAL" clId="{1DA98FB9-B02B-4298-B256-9F70479CDAEE}" dt="2022-09-24T12:31:24.627" v="8" actId="478"/>
          <ac:picMkLst>
            <pc:docMk/>
            <pc:sldMk cId="347750786" sldId="268"/>
            <ac:picMk id="5" creationId="{91E02081-1622-8B76-312D-E8B0B8AB01AC}"/>
          </ac:picMkLst>
        </pc:picChg>
        <pc:picChg chg="add del mod">
          <ac:chgData name="SRI TEJA KALE ." userId="e7714c41-4aca-4a46-b1b3-498a5149fde7" providerId="ADAL" clId="{1DA98FB9-B02B-4298-B256-9F70479CDAEE}" dt="2022-09-24T12:32:49.377" v="22" actId="478"/>
          <ac:picMkLst>
            <pc:docMk/>
            <pc:sldMk cId="347750786" sldId="268"/>
            <ac:picMk id="7" creationId="{923E8376-2B01-CEE7-3E1D-C7326F39332A}"/>
          </ac:picMkLst>
        </pc:picChg>
        <pc:picChg chg="del">
          <ac:chgData name="SRI TEJA KALE ." userId="e7714c41-4aca-4a46-b1b3-498a5149fde7" providerId="ADAL" clId="{1DA98FB9-B02B-4298-B256-9F70479CDAEE}" dt="2022-09-24T12:31:27.729" v="10" actId="478"/>
          <ac:picMkLst>
            <pc:docMk/>
            <pc:sldMk cId="347750786" sldId="268"/>
            <ac:picMk id="8" creationId="{BEF8F640-A162-F392-C5D7-7E7C189DD0F3}"/>
          </ac:picMkLst>
        </pc:picChg>
        <pc:picChg chg="add mod">
          <ac:chgData name="SRI TEJA KALE ." userId="e7714c41-4aca-4a46-b1b3-498a5149fde7" providerId="ADAL" clId="{1DA98FB9-B02B-4298-B256-9F70479CDAEE}" dt="2022-09-24T12:34:45.692" v="46" actId="1440"/>
          <ac:picMkLst>
            <pc:docMk/>
            <pc:sldMk cId="347750786" sldId="268"/>
            <ac:picMk id="9" creationId="{E845A77F-7BB7-79E8-2862-6855D298C1E3}"/>
          </ac:picMkLst>
        </pc:picChg>
        <pc:picChg chg="add mod ord">
          <ac:chgData name="SRI TEJA KALE ." userId="e7714c41-4aca-4a46-b1b3-498a5149fde7" providerId="ADAL" clId="{1DA98FB9-B02B-4298-B256-9F70479CDAEE}" dt="2022-09-24T12:34:49.898" v="48" actId="1440"/>
          <ac:picMkLst>
            <pc:docMk/>
            <pc:sldMk cId="347750786" sldId="268"/>
            <ac:picMk id="11" creationId="{C5B30D00-9E2E-A6E4-F9C8-B2B8DE62B722}"/>
          </ac:picMkLst>
        </pc:picChg>
        <pc:picChg chg="add mod">
          <ac:chgData name="SRI TEJA KALE ." userId="e7714c41-4aca-4a46-b1b3-498a5149fde7" providerId="ADAL" clId="{1DA98FB9-B02B-4298-B256-9F70479CDAEE}" dt="2022-09-24T12:34:53.909" v="49" actId="1440"/>
          <ac:picMkLst>
            <pc:docMk/>
            <pc:sldMk cId="347750786" sldId="268"/>
            <ac:picMk id="13" creationId="{5D297C09-24ED-8990-0C43-7AADE1E97CF4}"/>
          </ac:picMkLst>
        </pc:picChg>
        <pc:cxnChg chg="add del">
          <ac:chgData name="SRI TEJA KALE ." userId="e7714c41-4aca-4a46-b1b3-498a5149fde7" providerId="ADAL" clId="{1DA98FB9-B02B-4298-B256-9F70479CDAEE}" dt="2022-09-24T12:33:54.459" v="33" actId="26606"/>
          <ac:cxnSpMkLst>
            <pc:docMk/>
            <pc:sldMk cId="347750786" sldId="268"/>
            <ac:cxnSpMk id="42" creationId="{2D631E40-F51C-4828-B23B-DF903513296E}"/>
          </ac:cxnSpMkLst>
        </pc:cxnChg>
        <pc:cxnChg chg="add del">
          <ac:chgData name="SRI TEJA KALE ." userId="e7714c41-4aca-4a46-b1b3-498a5149fde7" providerId="ADAL" clId="{1DA98FB9-B02B-4298-B256-9F70479CDAEE}" dt="2022-09-24T12:33:54.459" v="33" actId="26606"/>
          <ac:cxnSpMkLst>
            <pc:docMk/>
            <pc:sldMk cId="347750786" sldId="268"/>
            <ac:cxnSpMk id="43" creationId="{D4BDCD00-BA97-40D8-93CD-0A9CA931BE17}"/>
          </ac:cxnSpMkLst>
        </pc:cxnChg>
      </pc:sldChg>
      <pc:sldChg chg="addSp new mod">
        <pc:chgData name="SRI TEJA KALE ." userId="e7714c41-4aca-4a46-b1b3-498a5149fde7" providerId="ADAL" clId="{1DA98FB9-B02B-4298-B256-9F70479CDAEE}" dt="2022-09-24T13:52:10.656" v="59" actId="22"/>
        <pc:sldMkLst>
          <pc:docMk/>
          <pc:sldMk cId="246601886" sldId="269"/>
        </pc:sldMkLst>
        <pc:picChg chg="add">
          <ac:chgData name="SRI TEJA KALE ." userId="e7714c41-4aca-4a46-b1b3-498a5149fde7" providerId="ADAL" clId="{1DA98FB9-B02B-4298-B256-9F70479CDAEE}" dt="2022-09-24T13:52:10.656" v="59" actId="22"/>
          <ac:picMkLst>
            <pc:docMk/>
            <pc:sldMk cId="246601886" sldId="269"/>
            <ac:picMk id="3" creationId="{7A688AC6-FAD9-C163-2190-398E96B4C53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9AC5-53D7-03B5-96F2-2E2B4098D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6E326-7615-BCDA-3346-60620DA09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465DA-931B-7457-3E77-44E005388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9130-C81A-44BA-AED2-B8FBD4267EDB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F3453-B1D7-747C-4B4C-BB3DE414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5A1F3-EFF0-88B8-DA87-ED3FAE38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866E-E964-4C22-B53E-120D83A53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25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95B6-9641-F74A-225D-6CB6BD9EE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E51E8-1464-547F-53E3-CE340CBFC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D40C9-B9D8-652F-C1BE-0A8855AB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9130-C81A-44BA-AED2-B8FBD4267EDB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F9050-973C-67E3-979C-C3FF4C2E8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AD901-B657-ADE4-3F97-C2D09A91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866E-E964-4C22-B53E-120D83A53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85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6FA56C-F81D-06C0-BF77-CE0F7D138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2C791-81C6-746F-4AE8-B54B665F1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EEEDE-F844-E263-065B-71311B674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9130-C81A-44BA-AED2-B8FBD4267EDB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87CF0-DF14-ACA8-62A9-251E0F3B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F75F2-66FD-F296-F23C-671575D1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866E-E964-4C22-B53E-120D83A53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86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9251-7C2F-6E31-2BAE-D34E5D50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2C918-3104-41F5-699E-0FA0BB822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C0FE5-78C2-982B-5EAC-7B9D12C7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9130-C81A-44BA-AED2-B8FBD4267EDB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F605D-B5AE-9F32-5AED-3AA1BCD3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99D63-BC00-C4D0-CAAA-A0E9E31C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866E-E964-4C22-B53E-120D83A53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29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9EA9-4FB9-C61F-F0D8-7B75CEC73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F6E09-8FE9-97B8-01AF-267C67982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1C54-E9C6-B47E-1EE8-2709F027B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9130-C81A-44BA-AED2-B8FBD4267EDB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8A67-B49B-FC33-FE5D-1DE508E4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23278-569A-8F09-DB7E-3C60FD86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866E-E964-4C22-B53E-120D83A53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81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59E0-EF42-634D-0B09-DC2555E2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C0226-477E-088A-47A0-FB7A7012A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56D0-757E-DE7A-B6E7-FFC73CE10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E8E6D-DDB4-60E6-84A0-88B5BD26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9130-C81A-44BA-AED2-B8FBD4267EDB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039AA-B80C-73E3-74D6-1CD67BFD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B5ADF-D58F-534C-22D4-F80E4DFE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866E-E964-4C22-B53E-120D83A53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94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5284-10EC-BA00-00D1-9D66B6F2C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EC642-4CF6-A675-C5B3-C53185A3D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0B60F-C3F8-D061-0019-40DD26F4E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D0C203-CF50-636B-022E-9FB4CDEC7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43FED-728F-4572-4AF8-AECFDE8BF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25FD94-1F78-9363-6CB1-DD6EB8605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9130-C81A-44BA-AED2-B8FBD4267EDB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6A0286-A625-AD71-2C25-B138E73AD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66FAE-E1CF-9A46-AED9-AFE970ED7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866E-E964-4C22-B53E-120D83A53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01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8D57F-3936-8CEC-6987-52C01805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1F982-0CAB-6978-D28E-2BBA7D255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9130-C81A-44BA-AED2-B8FBD4267EDB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C4682-2FDA-6D7D-2F01-EB519D0E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EC2F3-4977-C600-D32F-DF3AB333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866E-E964-4C22-B53E-120D83A53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67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75DAF0-E492-083C-33A1-D802DDE5F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9130-C81A-44BA-AED2-B8FBD4267EDB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02D190-AB8F-6489-8DF9-67462A01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59F39-44E5-0AD4-409D-4AE64333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866E-E964-4C22-B53E-120D83A53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51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46F35-2D31-09D2-2D19-60595DE7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0C739-DE72-5602-DBC5-7144B43E3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3BA96-5BC7-A401-A52B-6BB53192E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57D78-9876-F311-438A-D7A12722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9130-C81A-44BA-AED2-B8FBD4267EDB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0F838-7ECD-D44E-DF05-DD76D0CC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3D3E0-A9AA-021A-C172-6C357423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866E-E964-4C22-B53E-120D83A53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19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B0150-34BB-D2B3-D231-D91397EF8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0FA488-7594-F35B-AA11-94E8FE766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87925-F879-59B3-F985-198529F87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BD2E1-0156-E810-7B21-1970769A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9130-C81A-44BA-AED2-B8FBD4267EDB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86D68-F06C-D557-B2D1-6E1FC14F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3432D-94D7-83E0-41C5-818A75D5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866E-E964-4C22-B53E-120D83A53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37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409CEE-FD39-76F6-5540-CD378CAC2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F71E1-C2F8-27EB-5B70-9C9DD967D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11B44-C970-16BF-4D50-2EE0EF517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A9130-C81A-44BA-AED2-B8FBD4267EDB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BA5ED-5D98-BF56-6FC6-E2CF44E7E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2E52E-33FF-8F55-1EF8-8FC35A11C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0866E-E964-4C22-B53E-120D83A53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02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6BB6-572F-0DED-6CED-4A4CC00EB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69159"/>
          </a:xfrm>
        </p:spPr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 sz="4900" b="1" u="sng"/>
              <a:t>REVIEW-3</a:t>
            </a:r>
            <a:br>
              <a:rPr lang="en-US"/>
            </a:br>
            <a:r>
              <a:rPr lang="en-US" sz="4900">
                <a:latin typeface="+mn-lt"/>
              </a:rPr>
              <a:t>Patient Database Management System Using </a:t>
            </a:r>
            <a:r>
              <a:rPr lang="en-US" sz="4900" err="1">
                <a:latin typeface="+mn-lt"/>
              </a:rPr>
              <a:t>BlockChain</a:t>
            </a:r>
            <a:endParaRPr lang="en-IN" sz="490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6705B-BC0D-395C-FB9E-585FCE33A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329" y="3250237"/>
            <a:ext cx="3624375" cy="2315252"/>
          </a:xfrm>
        </p:spPr>
        <p:txBody>
          <a:bodyPr/>
          <a:lstStyle/>
          <a:p>
            <a:pPr algn="l"/>
            <a:r>
              <a:rPr lang="en-IN"/>
              <a:t>Presented by:</a:t>
            </a:r>
          </a:p>
          <a:p>
            <a:pPr algn="l"/>
            <a:r>
              <a:rPr lang="en-IN"/>
              <a:t>2010030526 – </a:t>
            </a:r>
            <a:r>
              <a:rPr lang="en-IN" err="1"/>
              <a:t>D.Dedeepya</a:t>
            </a:r>
            <a:endParaRPr lang="en-IN"/>
          </a:p>
          <a:p>
            <a:pPr algn="l"/>
            <a:r>
              <a:rPr lang="en-IN"/>
              <a:t>2010030530 – </a:t>
            </a:r>
            <a:r>
              <a:rPr lang="en-IN" err="1"/>
              <a:t>K.SriTeja</a:t>
            </a:r>
            <a:endParaRPr lang="en-IN"/>
          </a:p>
          <a:p>
            <a:pPr algn="l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98BA1-F747-0C9A-0387-AAD1BB2DF09A}"/>
              </a:ext>
            </a:extLst>
          </p:cNvPr>
          <p:cNvSpPr txBox="1"/>
          <p:nvPr/>
        </p:nvSpPr>
        <p:spPr>
          <a:xfrm>
            <a:off x="7705228" y="4858021"/>
            <a:ext cx="3705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/>
              <a:t>Guided by</a:t>
            </a:r>
          </a:p>
          <a:p>
            <a:r>
              <a:rPr lang="en-IN" sz="2400"/>
              <a:t>Lalitha Surya Kumari ma’am</a:t>
            </a:r>
          </a:p>
        </p:txBody>
      </p:sp>
    </p:spTree>
    <p:extLst>
      <p:ext uri="{BB962C8B-B14F-4D97-AF65-F5344CB8AC3E}">
        <p14:creationId xmlns:p14="http://schemas.microsoft.com/office/powerpoint/2010/main" val="1079386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CD836-E888-A110-0229-973164DCE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191" y="174422"/>
            <a:ext cx="10515600" cy="754648"/>
          </a:xfrm>
        </p:spPr>
        <p:txBody>
          <a:bodyPr/>
          <a:lstStyle/>
          <a:p>
            <a:pPr algn="ctr"/>
            <a:r>
              <a:rPr lang="en-IN" u="sng"/>
              <a:t>Beta 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C6E55D-90CA-1AAF-FCD0-1326EAB9D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86" y="1056495"/>
            <a:ext cx="10507824" cy="56506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413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DB399-8AFD-7BBB-62A2-D71CACA7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A2FE6-F9F5-BB60-94CA-85E42575F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529" y="1977303"/>
            <a:ext cx="10515600" cy="4351338"/>
          </a:xfrm>
        </p:spPr>
        <p:txBody>
          <a:bodyPr/>
          <a:lstStyle/>
          <a:p>
            <a:r>
              <a:rPr lang="en-IN"/>
              <a:t>Documentation </a:t>
            </a:r>
          </a:p>
          <a:p>
            <a:r>
              <a:rPr lang="en-IN" err="1"/>
              <a:t>Github</a:t>
            </a:r>
            <a:r>
              <a:rPr lang="en-IN"/>
              <a:t> commits</a:t>
            </a:r>
          </a:p>
          <a:p>
            <a:r>
              <a:rPr lang="en-IN"/>
              <a:t>Work progress</a:t>
            </a:r>
          </a:p>
          <a:p>
            <a:r>
              <a:rPr lang="en-IN"/>
              <a:t>Beta testing</a:t>
            </a:r>
          </a:p>
        </p:txBody>
      </p:sp>
    </p:spTree>
    <p:extLst>
      <p:ext uri="{BB962C8B-B14F-4D97-AF65-F5344CB8AC3E}">
        <p14:creationId xmlns:p14="http://schemas.microsoft.com/office/powerpoint/2010/main" val="420813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688AC6-FAD9-C163-2190-398E96B4C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53" y="0"/>
            <a:ext cx="10251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2B9EB8-1C4F-F075-8334-2B280F49A247}"/>
              </a:ext>
            </a:extLst>
          </p:cNvPr>
          <p:cNvSpPr txBox="1"/>
          <p:nvPr/>
        </p:nvSpPr>
        <p:spPr>
          <a:xfrm>
            <a:off x="2877543" y="433365"/>
            <a:ext cx="2348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Create workspace in Ganache</a:t>
            </a:r>
          </a:p>
          <a:p>
            <a:endParaRPr lang="en-IN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749167-D8D4-9197-9E8A-D1E62DB82FBB}"/>
              </a:ext>
            </a:extLst>
          </p:cNvPr>
          <p:cNvSpPr txBox="1"/>
          <p:nvPr/>
        </p:nvSpPr>
        <p:spPr>
          <a:xfrm>
            <a:off x="4045010" y="167228"/>
            <a:ext cx="41082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/>
              <a:t>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CC7B22-46D6-F0E0-460C-26B0BE9F7DE7}"/>
              </a:ext>
            </a:extLst>
          </p:cNvPr>
          <p:cNvSpPr txBox="1"/>
          <p:nvPr/>
        </p:nvSpPr>
        <p:spPr>
          <a:xfrm>
            <a:off x="1832671" y="1394090"/>
            <a:ext cx="2890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/>
              <a:t>Hospital.html</a:t>
            </a:r>
          </a:p>
          <a:p>
            <a:endParaRPr lang="en-IN"/>
          </a:p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362BAF-698C-5E39-4BA4-69C0A3949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84" y="2140822"/>
            <a:ext cx="5464731" cy="36752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02F80D-184A-3B31-47BF-2732A9C1E19D}"/>
              </a:ext>
            </a:extLst>
          </p:cNvPr>
          <p:cNvSpPr txBox="1"/>
          <p:nvPr/>
        </p:nvSpPr>
        <p:spPr>
          <a:xfrm>
            <a:off x="7163522" y="1464773"/>
            <a:ext cx="3666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err="1"/>
              <a:t>Hospital_details</a:t>
            </a:r>
            <a:endParaRPr lang="en-IN" sz="2400" u="sng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3E44DD5-DFB1-1D8C-B62E-12635EF66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746" y="2184159"/>
            <a:ext cx="6023121" cy="361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1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AB62CB-5360-FE93-3160-4CC151BCBB42}"/>
              </a:ext>
            </a:extLst>
          </p:cNvPr>
          <p:cNvSpPr txBox="1"/>
          <p:nvPr/>
        </p:nvSpPr>
        <p:spPr>
          <a:xfrm>
            <a:off x="2190926" y="1140794"/>
            <a:ext cx="409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/>
              <a:t>Doctor.html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287785-B08D-E246-7147-3DCFBBA96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92" y="1931487"/>
            <a:ext cx="5892257" cy="41954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A22308-3BFB-9106-0FFA-EB5E27F111A8}"/>
              </a:ext>
            </a:extLst>
          </p:cNvPr>
          <p:cNvSpPr txBox="1"/>
          <p:nvPr/>
        </p:nvSpPr>
        <p:spPr>
          <a:xfrm>
            <a:off x="7809074" y="1217569"/>
            <a:ext cx="39607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/>
              <a:t>Doctor_details.html</a:t>
            </a:r>
          </a:p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08C1B3-361B-6080-261C-517A45CEA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541" y="1936376"/>
            <a:ext cx="5539778" cy="419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67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2304DF-A695-ECAD-EECA-26FE75F932A5}"/>
              </a:ext>
            </a:extLst>
          </p:cNvPr>
          <p:cNvSpPr txBox="1"/>
          <p:nvPr/>
        </p:nvSpPr>
        <p:spPr>
          <a:xfrm>
            <a:off x="2100198" y="762839"/>
            <a:ext cx="3354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/>
              <a:t>Patient.html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BD39B4-0934-C7FC-0C9D-78C0105A7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05" y="1545190"/>
            <a:ext cx="5906927" cy="48831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E78F9A-3989-3BC7-1CDB-7E4DE102ED96}"/>
              </a:ext>
            </a:extLst>
          </p:cNvPr>
          <p:cNvSpPr txBox="1"/>
          <p:nvPr/>
        </p:nvSpPr>
        <p:spPr>
          <a:xfrm>
            <a:off x="7998847" y="786668"/>
            <a:ext cx="3559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/>
              <a:t>Patient_details.html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2ED289-D22A-D491-A943-A9B7B36A1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286" y="1598978"/>
            <a:ext cx="5807413" cy="482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4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4CE3E-589D-3596-1FB9-B5865C61C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54" y="497152"/>
            <a:ext cx="10515600" cy="87200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900" u="sng" err="1"/>
              <a:t>Github</a:t>
            </a:r>
            <a:r>
              <a:rPr lang="en-IN" sz="4900" u="sng"/>
              <a:t> commits</a:t>
            </a:r>
            <a:br>
              <a:rPr lang="en-IN"/>
            </a:br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A7BBCA-AE65-4B1D-559A-B6C238E77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713" y="1825624"/>
            <a:ext cx="10519944" cy="4503807"/>
          </a:xfrm>
        </p:spPr>
      </p:pic>
    </p:spTree>
    <p:extLst>
      <p:ext uri="{BB962C8B-B14F-4D97-AF65-F5344CB8AC3E}">
        <p14:creationId xmlns:p14="http://schemas.microsoft.com/office/powerpoint/2010/main" val="22939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9D04-5443-57FB-903B-73AA45DD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160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300" u="sng"/>
              <a:t>Work progress</a:t>
            </a:r>
            <a:br>
              <a:rPr lang="en-IN"/>
            </a:b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FD7E8C-3CAE-DEA6-7AB2-F7011EAE9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325" y="1173268"/>
            <a:ext cx="10195249" cy="54826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800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262ABC4B-37D8-4218-BDD8-6DF6A00C0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45A77F-7BB7-79E8-2862-6855D298C1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66" r="-1"/>
          <a:stretch/>
        </p:blipFill>
        <p:spPr>
          <a:xfrm>
            <a:off x="321730" y="256417"/>
            <a:ext cx="5674897" cy="32192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B30D00-9E2E-A6E4-F9C8-B2B8DE62B7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18737"/>
          <a:stretch/>
        </p:blipFill>
        <p:spPr>
          <a:xfrm>
            <a:off x="321730" y="3594828"/>
            <a:ext cx="5674897" cy="27899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297C09-24ED-8990-0C43-7AADE1E97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4231" y="429208"/>
            <a:ext cx="6011568" cy="5402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75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     REVIEW-3 Patient Database Management System Using BlockChain</vt:lpstr>
      <vt:lpstr>Table of contents</vt:lpstr>
      <vt:lpstr>PowerPoint Presentation</vt:lpstr>
      <vt:lpstr>PowerPoint Presentation</vt:lpstr>
      <vt:lpstr>PowerPoint Presentation</vt:lpstr>
      <vt:lpstr>PowerPoint Presentation</vt:lpstr>
      <vt:lpstr>Github commits </vt:lpstr>
      <vt:lpstr>Work progress </vt:lpstr>
      <vt:lpstr>PowerPoint Presentation</vt:lpstr>
      <vt:lpstr>Beta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REVIEW-2 Patient Database Management System Using BlockChain</dc:title>
  <dc:creator>SRI TEJA KALE .</dc:creator>
  <cp:lastModifiedBy>SRI TEJA KALE .</cp:lastModifiedBy>
  <cp:revision>1</cp:revision>
  <dcterms:created xsi:type="dcterms:W3CDTF">2022-09-05T15:58:04Z</dcterms:created>
  <dcterms:modified xsi:type="dcterms:W3CDTF">2022-09-24T13:52:15Z</dcterms:modified>
</cp:coreProperties>
</file>