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67" r:id="rId4"/>
    <p:sldId id="266" r:id="rId5"/>
    <p:sldId id="268" r:id="rId6"/>
    <p:sldId id="26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0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09be7fe1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09be7fe1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09be7fe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09be7fe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844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09be7fe1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09be7fe1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806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09be7fe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09be7fe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425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09be7fe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09be7fe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72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Share</a:t>
            </a:r>
            <a:endParaRPr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</a:rPr>
              <a:t>Group 9</a:t>
            </a:r>
            <a:endParaRPr sz="1800" u="sng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9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Kobe Luong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Derek Valentin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Henok Assefa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Abel </a:t>
            </a:r>
            <a:r>
              <a:rPr lang="en" sz="1600" dirty="0" err="1">
                <a:solidFill>
                  <a:schemeClr val="lt1"/>
                </a:solidFill>
              </a:rPr>
              <a:t>Tedesse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solidFill>
                  <a:schemeClr val="lt1"/>
                </a:solidFill>
              </a:rPr>
              <a:t>Abdulaziz</a:t>
            </a:r>
            <a:r>
              <a:rPr lang="en" sz="1600" dirty="0">
                <a:solidFill>
                  <a:schemeClr val="lt1"/>
                </a:solidFill>
              </a:rPr>
              <a:t> Bahman</a:t>
            </a:r>
            <a:endParaRPr sz="1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Objective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424079"/>
            <a:ext cx="8520600" cy="3274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This web application is aimed to help students as well as professors indirectly.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It is needed to help students to learn from other student’s previous experiences and prepare for exams, quizzes, or projects ahead of time.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It also helps them decide to register in a specific class by looking at what kinds of course materials will the student get.</a:t>
            </a:r>
            <a:endParaRPr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So far 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dirty="0">
                <a:solidFill>
                  <a:schemeClr val="lt1"/>
                </a:solidFill>
              </a:rPr>
              <a:t>Python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dirty="0">
                <a:solidFill>
                  <a:schemeClr val="lt1"/>
                </a:solidFill>
              </a:rPr>
              <a:t>Flask framework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dirty="0">
                <a:solidFill>
                  <a:schemeClr val="lt1"/>
                </a:solidFill>
              </a:rPr>
              <a:t>H</a:t>
            </a:r>
            <a:r>
              <a:rPr lang="en" dirty="0">
                <a:solidFill>
                  <a:schemeClr val="lt1"/>
                </a:solidFill>
              </a:rPr>
              <a:t>TML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40732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What was accomplished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80150012-55BB-9942-BDC7-5270D4AA6D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423988"/>
            <a:ext cx="8521700" cy="3275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dirty="0">
                <a:solidFill>
                  <a:schemeClr val="lt1"/>
                </a:solidFill>
              </a:rPr>
              <a:t>Front Page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dirty="0">
                <a:solidFill>
                  <a:schemeClr val="lt1"/>
                </a:solidFill>
              </a:rPr>
              <a:t>Login Page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dirty="0">
                <a:solidFill>
                  <a:schemeClr val="lt1"/>
                </a:solidFill>
              </a:rPr>
              <a:t>Sign Up Page</a:t>
            </a:r>
            <a:endParaRPr lang="en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Side options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" dirty="0">
              <a:solidFill>
                <a:schemeClr val="lt1"/>
              </a:solidFill>
            </a:endParaRP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dirty="0">
                <a:solidFill>
                  <a:schemeClr val="lt1"/>
                </a:solidFill>
              </a:rPr>
              <a:t>Short Demo</a:t>
            </a:r>
          </a:p>
        </p:txBody>
      </p:sp>
    </p:spTree>
    <p:extLst>
      <p:ext uri="{BB962C8B-B14F-4D97-AF65-F5344CB8AC3E}">
        <p14:creationId xmlns:p14="http://schemas.microsoft.com/office/powerpoint/2010/main" val="361581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What is left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dirty="0">
                <a:solidFill>
                  <a:schemeClr val="lt1"/>
                </a:solidFill>
              </a:rPr>
              <a:t>Database (MongoDB or </a:t>
            </a:r>
            <a:r>
              <a:rPr lang="en-US" dirty="0" err="1">
                <a:solidFill>
                  <a:schemeClr val="lt1"/>
                </a:solidFill>
              </a:rPr>
              <a:t>SQLAlchomy</a:t>
            </a:r>
            <a:r>
              <a:rPr lang="en-US" dirty="0">
                <a:solidFill>
                  <a:schemeClr val="lt1"/>
                </a:solidFill>
              </a:rPr>
              <a:t>)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dirty="0">
                <a:solidFill>
                  <a:schemeClr val="lt1"/>
                </a:solidFill>
              </a:rPr>
              <a:t>Account profile page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Testing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4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</a:rPr>
              <a:t>Thank you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C61F0-D6C6-C247-AF0A-82CC2CE72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176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115</Words>
  <Application>Microsoft Macintosh PowerPoint</Application>
  <PresentationFormat>On-screen Show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Share   Group 9</vt:lpstr>
      <vt:lpstr>Objective</vt:lpstr>
      <vt:lpstr>So far </vt:lpstr>
      <vt:lpstr>What was accomplished </vt:lpstr>
      <vt:lpstr>What is left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  Group 9</dc:title>
  <cp:lastModifiedBy>Assefa, Henok</cp:lastModifiedBy>
  <cp:revision>8</cp:revision>
  <dcterms:modified xsi:type="dcterms:W3CDTF">2021-04-13T14:24:23Z</dcterms:modified>
</cp:coreProperties>
</file>