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a81dedc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a81dedc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129453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129453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1294538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129453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1294538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1294538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294538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1294538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1294538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1294538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1294538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1294538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4ad701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84ad7016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4ad701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84ad7016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4ad701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84ad7016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81dedc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a5a81dedcb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84ad701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84ad7016d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84ad7016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84ad7016d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84ad7016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84ad7016d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81dedc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a5a81dedcb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a81dedc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a5a81dedcb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a81ded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5a81dedcb_0_3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81dedc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81dedc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a81dedc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a81dedc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a81dedcb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a81dedcb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a81dedc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a81dedc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 Security for Contained RESTful Environments (OSCORE)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416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Vu, Kobe Leong, Moshe Goldstein, Shantanu Biswas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Context Requirements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pieces of data must also be </a:t>
            </a:r>
            <a:r>
              <a:rPr i="1" lang="en"/>
              <a:t>unique </a:t>
            </a:r>
            <a:r>
              <a:rPr lang="en"/>
              <a:t>in order to maintain unique Sender Keys. These pieces of data are: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Secret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Salt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 Context</a:t>
            </a:r>
            <a:endParaRPr/>
          </a:p>
          <a:p>
            <a:pPr indent="-317500" lvl="4" marL="2286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ID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50" y="2187225"/>
            <a:ext cx="4298849" cy="20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CoAP Options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Outer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CoAP Header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Required to be read and modified during normal message exchange or when traversing a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protected between endpoints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field code required to be in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number must be integrity protected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header fields not integrity protected or encrypted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63" y="297657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CoAP Payload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47075" y="113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Encrypted and integrity protected through class E (inner message field)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endpoint writes payload of original CoAP message into COSE object’s plaintext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Receiving endpoint verifies and decrypts COSE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 of original CoAP message recreated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3061100"/>
            <a:ext cx="3467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Signaling Messages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information about connection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up a third basic type of message in CoAP besides responses and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 class 7 utilized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900" y="2571750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Number and Maximum Sequence Number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60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AEAD nonces not used more than once for each AED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IV’s used to encode sender sequence numbers, makes the key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messages are processed at the same time, reading and increasing sender sequence number is atomic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sender sequence number is algorithm dependent and less than 2^40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exceeded, endpoint can’t process any more messages and should get new security context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Freshness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OSCORE </a:t>
            </a:r>
            <a:r>
              <a:rPr lang="en"/>
              <a:t>guarantees</a:t>
            </a:r>
            <a:r>
              <a:rPr lang="en"/>
              <a:t> that message is not older than its security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stronger request freshness is required, OSCORE must be augmented with mechanisms providing freshness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625" y="2782488"/>
            <a:ext cx="268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Protecting and Verifying Messages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OSCORE relies on the CoAP message processing implementation.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Once a CoAP message is requested, the client uses that to create as OSCORE request.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client’s request is primarily protected through encrypting the COSE object using the sender’s key.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requested message is formatted per its specifications.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OMA Template"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250" y="2959100"/>
            <a:ext cx="3866925" cy="15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Protecting and Verifying Messages(</a:t>
            </a:r>
            <a:r>
              <a:rPr lang="en" sz="1800"/>
              <a:t>Continued</a:t>
            </a:r>
            <a:r>
              <a:rPr lang="en"/>
              <a:t>)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verification is then inverse to the protection.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server will receive the OSCORE option and break it down into its individual components.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 particular, the Recipient Key in the ‘kid’ parameter to verify.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server then recomposes the contents and decrypts the COSE object using the Recipient Key.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server will also need to protect its response using a similar process. 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Concise Binary Object Representation is a data format designed for small code size and small message size.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OSCORE uses it for constrained services.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Common Parameters: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Kty: identifies family of keys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Alg: restricts the algorithm that is used with the key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Kid: gives identifier for the key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Key_ops: restricts set of operations a key is used for</a:t>
            </a:r>
            <a:endParaRPr sz="27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Base IV: Carries the base portion of IV</a:t>
            </a:r>
            <a:endParaRPr sz="27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Lessons From the Data Encryption Front Line: Understanding Common Threats"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944825"/>
            <a:ext cx="2370075" cy="12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5595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COSE and OSCORE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OSCORE builds on Concise Binary Object Representation (CBOR) Object Signing and Encryption (COSE)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COSE is tailored for constrained devices and uses binary encodings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CoAP-to-HTTP mapping places the value of CoAP in base64url encoding without padding.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adds in AA if the OSCORE option is empty. The CoAP Content-Type is set to ‘application/oscore’.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HTTP-to-CoAP mapping needs to specify the behavior of the proxy.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has the value HTTP header field decoded from base64url without padding.</a:t>
            </a:r>
            <a:endParaRPr/>
          </a:p>
        </p:txBody>
      </p:sp>
      <p:pic>
        <p:nvPicPr>
          <p:cNvPr descr="IP versus CoAP for IoT Communications | u-blox"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66124"/>
            <a:ext cx="2511100" cy="14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Implementation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Data is sent from an internet of things sensor to the cloud.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First, the data is encrypted with OSCORE using cryptographic information pre-shared during setup.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Encrypted messages can be as small as 11 bytes which is suitable for restrained devices.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CoAP message is then sent in a standard Bluetooth Mesh status message.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During transmission, the data is stopped by a gateway device. </a:t>
            </a:r>
            <a:endParaRPr/>
          </a:p>
        </p:txBody>
      </p:sp>
      <p:pic>
        <p:nvPicPr>
          <p:cNvPr descr="Trialing OSCORE for end-to-end IoT security in resource constrained devices  | u-blox"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28800"/>
            <a:ext cx="2571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Implementation(</a:t>
            </a:r>
            <a:r>
              <a:rPr lang="en" sz="1800"/>
              <a:t>Continued</a:t>
            </a:r>
            <a:r>
              <a:rPr lang="en"/>
              <a:t>)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CoAP message including the OSCORE encrypted data is repacked into a UDP message and sent to the cloud.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Once the data arrives at the cloud server, it is decrypted using the cryptographic information pre-shared with the OSCORE sensor </a:t>
            </a:r>
            <a:endParaRPr/>
          </a:p>
        </p:txBody>
      </p:sp>
      <p:pic>
        <p:nvPicPr>
          <p:cNvPr descr="Trialing OSCORE for end-to-end IoT security in resource constrained devices  | u-blox"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1828800"/>
            <a:ext cx="25717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AEAD Algorithm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Is the bulk of encryption for COSE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Keeps the integrity and authentication of the message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AD is the associated data which is the headers.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This helps constrained devices use less power and resources.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063" y="2571750"/>
            <a:ext cx="2095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Implementation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The Swedish Government Innovation Agency collaborated with one of the contributors of OSCORE from RISE (Research Institutes of Sweden)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Observations: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 The mesh network in offices has 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aximum transmission unit of 12 bytes.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The mesh nodes handled packet fragmentation robustly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OSCORE identified all the basic security threats.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000" y="3212025"/>
            <a:ext cx="4186000" cy="19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990" y="3212025"/>
            <a:ext cx="444000" cy="3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71488" y="2053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OSCORE the next preferred protocol?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71500" y="1026926"/>
            <a:ext cx="59802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/>
              <a:t>There is a good chance OSCORE will be the next preferred protocol.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/>
              <a:t>Reasons being: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/>
              <a:t>OSCORE protects each payload individually using pre-shared keys. Thus key negotiation and session management is not required anymore.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/>
              <a:t>Unlike DTLS, OSCORE messages are not completely encrypted. The metadata is still left in clear text, saving computational resources, power, and bandwidth.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○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OSCORE identified all the basic security threats.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600" y="3173400"/>
            <a:ext cx="2387500" cy="171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Context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OSCORE protection requires certain pieces of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piece of data is extremely important in ensuring security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pieces of data must be agreed upon beforehand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pieces of data are derived from other pieces of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“main” pieces of data that have several pieces of data within them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448" y="199700"/>
            <a:ext cx="2547850" cy="1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Security Context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Context is defined as the set of information elements that are required to carry out the cryptographic operations in OSCORE protection. It consists of three contexts: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Common Context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Sender Context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Recipient Context</a:t>
            </a:r>
            <a:endParaRPr sz="18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0" y="2639399"/>
            <a:ext cx="4998674" cy="17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Security Context (Cont.)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Common Context consists of: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AEAD Algorithm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HKDF Algorithm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Master Secret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Master Salt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ID Context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Common IV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Sender Context consists of: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Sender ID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Sender Key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Sender Sequence Number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The Receiver Context consists of: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Recipient ID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Recipient Key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■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Replay Window (Server Only)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572350"/>
            <a:ext cx="4084851" cy="1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Context Establishments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pieces of data required by the OSCORE security protocol must be established beforehand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protocol, method, or algorithm can determine the required pre-established data: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 Secret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 ID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Recipient ID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350" y="2706575"/>
            <a:ext cx="2101626" cy="23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