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5143500" type="screen16x9"/>
  <p:notesSz cx="6858000" cy="9144000"/>
  <p:embeddedFontLst>
    <p:embeddedFont>
      <p:font typeface="Roboto" panose="020B0604020202020204" charset="0"/>
      <p:regular r:id="rId21"/>
      <p:bold r:id="rId22"/>
      <p:italic r:id="rId23"/>
      <p:boldItalic r:id="rId24"/>
    </p:embeddedFont>
    <p:embeddedFont>
      <p:font typeface="Roboto Slab" panose="020B0604020202020204" charset="0"/>
      <p:regular r:id="rId25"/>
      <p:bold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xi Gonzalez" initials="" lastIdx="5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2" d="100"/>
          <a:sy n="102" d="100"/>
        </p:scale>
        <p:origin x="-444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7-06-25T04:04:11.302" idx="1">
    <p:pos x="6000" y="0"/>
    <p:text>POSICIÓN DE JUEGO</p:text>
  </p:cm>
  <p:cm authorId="0" dt="2017-06-25T04:02:59.300" idx="2">
    <p:pos x="6000" y="100"/>
    <p:text>DOBLE CIUDADANÍA - PASAPORTE EU</p:text>
  </p:cm>
  <p:cm authorId="0" dt="2017-06-25T04:02:16.651" idx="3">
    <p:pos x="6000" y="200"/>
    <p:text>PIE HÁBIL</p:text>
  </p:cm>
  <p:cm authorId="0" dt="2017-06-25T04:01:54.073" idx="4">
    <p:pos x="6000" y="300"/>
    <p:text>LUGAR DE RESIDENCIA - EDAD - ALTURA</p:text>
  </p:cm>
  <p:cm authorId="0" dt="2017-06-25T04:01:17.295" idx="5">
    <p:pos x="6000" y="400"/>
    <p:text>PRO - AMATEUR -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6216064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1524800" y="672605"/>
            <a:ext cx="1081625" cy="1124949"/>
          </a:xfrm>
          <a:custGeom>
            <a:avLst/>
            <a:gdLst/>
            <a:ahLst/>
            <a:cxnLst/>
            <a:rect l="0" t="0" r="0" b="0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1" name="Shape 11"/>
          <p:cNvSpPr/>
          <p:nvPr/>
        </p:nvSpPr>
        <p:spPr>
          <a:xfrm rot="10800000">
            <a:off x="6537562" y="3342925"/>
            <a:ext cx="1081625" cy="1124950"/>
          </a:xfrm>
          <a:custGeom>
            <a:avLst/>
            <a:gdLst/>
            <a:ahLst/>
            <a:cxnLst/>
            <a:rect l="0" t="0" r="0" b="0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/>
            <a:headEnd type="none" w="med" len="med"/>
            <a:tailEnd type="none" w="med" len="med"/>
          </a:ln>
        </p:spPr>
      </p:sp>
      <p:cxnSp>
        <p:nvCxnSpPr>
          <p:cNvPr id="12" name="Shape 12"/>
          <p:cNvCxnSpPr/>
          <p:nvPr/>
        </p:nvCxnSpPr>
        <p:spPr>
          <a:xfrm>
            <a:off x="4359601" y="2817463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1680301" y="1188925"/>
            <a:ext cx="5783400" cy="14573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000"/>
            </a:lvl1pPr>
            <a:lvl2pPr lvl="1" algn="ctr">
              <a:spcBef>
                <a:spcPts val="0"/>
              </a:spcBef>
              <a:buSzPct val="100000"/>
              <a:defRPr sz="4000"/>
            </a:lvl2pPr>
            <a:lvl3pPr lvl="2" algn="ctr">
              <a:spcBef>
                <a:spcPts val="0"/>
              </a:spcBef>
              <a:buSzPct val="100000"/>
              <a:defRPr sz="4000"/>
            </a:lvl3pPr>
            <a:lvl4pPr lvl="3" algn="ctr">
              <a:spcBef>
                <a:spcPts val="0"/>
              </a:spcBef>
              <a:buSzPct val="100000"/>
              <a:defRPr sz="4000"/>
            </a:lvl4pPr>
            <a:lvl5pPr lvl="4" algn="ctr">
              <a:spcBef>
                <a:spcPts val="0"/>
              </a:spcBef>
              <a:buSzPct val="100000"/>
              <a:defRPr sz="4000"/>
            </a:lvl5pPr>
            <a:lvl6pPr lvl="5" algn="ctr">
              <a:spcBef>
                <a:spcPts val="0"/>
              </a:spcBef>
              <a:buSzPct val="100000"/>
              <a:defRPr sz="4000"/>
            </a:lvl6pPr>
            <a:lvl7pPr lvl="6" algn="ctr">
              <a:spcBef>
                <a:spcPts val="0"/>
              </a:spcBef>
              <a:buSzPct val="100000"/>
              <a:defRPr sz="4000"/>
            </a:lvl7pPr>
            <a:lvl8pPr lvl="7" algn="ctr">
              <a:spcBef>
                <a:spcPts val="0"/>
              </a:spcBef>
              <a:buSzPct val="100000"/>
              <a:defRPr sz="4000"/>
            </a:lvl8pPr>
            <a:lvl9pPr lvl="8" algn="ctr">
              <a:spcBef>
                <a:spcPts val="0"/>
              </a:spcBef>
              <a:buSzPct val="100000"/>
              <a:defRPr sz="4000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1680301" y="3049450"/>
            <a:ext cx="5783400" cy="909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x-none"/>
              <a:t>‹Nº›</a:t>
            </a:fld>
            <a:endParaRPr lang="x-non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x-none"/>
              <a:t>‹Nº›</a:t>
            </a:fld>
            <a:endParaRPr lang="x-non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x-none"/>
              <a:t>‹Nº›</a:t>
            </a:fld>
            <a:endParaRPr lang="x-non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359601" y="2817463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x-none"/>
              <a:t>‹Nº›</a:t>
            </a:fld>
            <a:endParaRPr lang="x-non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hape 21"/>
          <p:cNvCxnSpPr/>
          <p:nvPr/>
        </p:nvCxnSpPr>
        <p:spPr>
          <a:xfrm>
            <a:off x="492562" y="1260283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x-none"/>
              <a:t>‹Nº›</a:t>
            </a:fld>
            <a:endParaRPr lang="x-non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hape 26"/>
          <p:cNvCxnSpPr/>
          <p:nvPr/>
        </p:nvCxnSpPr>
        <p:spPr>
          <a:xfrm>
            <a:off x="492562" y="1260283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2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x-none"/>
              <a:t>‹Nº›</a:t>
            </a:fld>
            <a:endParaRPr lang="x-non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x-none"/>
              <a:t>‹Nº›</a:t>
            </a:fld>
            <a:endParaRPr lang="x-non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hape 35"/>
          <p:cNvCxnSpPr/>
          <p:nvPr/>
        </p:nvCxnSpPr>
        <p:spPr>
          <a:xfrm>
            <a:off x="489218" y="1412276"/>
            <a:ext cx="3315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x-none"/>
              <a:t>‹Nº›</a:t>
            </a:fld>
            <a:endParaRPr lang="x-non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x-none"/>
              <a:t>‹Nº›</a:t>
            </a:fld>
            <a:endParaRPr lang="x-non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4" name="Shape 44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3800"/>
            </a:lvl1pPr>
            <a:lvl2pPr lvl="1" algn="ctr">
              <a:spcBef>
                <a:spcPts val="0"/>
              </a:spcBef>
              <a:buSzPct val="100000"/>
              <a:defRPr sz="3800"/>
            </a:lvl2pPr>
            <a:lvl3pPr lvl="2" algn="ctr">
              <a:spcBef>
                <a:spcPts val="0"/>
              </a:spcBef>
              <a:buSzPct val="100000"/>
              <a:defRPr sz="3800"/>
            </a:lvl3pPr>
            <a:lvl4pPr lvl="3" algn="ctr">
              <a:spcBef>
                <a:spcPts val="0"/>
              </a:spcBef>
              <a:buSzPct val="100000"/>
              <a:defRPr sz="3800"/>
            </a:lvl4pPr>
            <a:lvl5pPr lvl="4" algn="ctr">
              <a:spcBef>
                <a:spcPts val="0"/>
              </a:spcBef>
              <a:buSzPct val="100000"/>
              <a:defRPr sz="3800"/>
            </a:lvl5pPr>
            <a:lvl6pPr lvl="5" algn="ctr">
              <a:spcBef>
                <a:spcPts val="0"/>
              </a:spcBef>
              <a:buSzPct val="100000"/>
              <a:defRPr sz="3800"/>
            </a:lvl6pPr>
            <a:lvl7pPr lvl="6" algn="ctr">
              <a:spcBef>
                <a:spcPts val="0"/>
              </a:spcBef>
              <a:buSzPct val="100000"/>
              <a:defRPr sz="3800"/>
            </a:lvl7pPr>
            <a:lvl8pPr lvl="7" algn="ctr">
              <a:spcBef>
                <a:spcPts val="0"/>
              </a:spcBef>
              <a:buSzPct val="100000"/>
              <a:defRPr sz="3800"/>
            </a:lvl8pPr>
            <a:lvl9pPr lvl="8" algn="ctr">
              <a:spcBef>
                <a:spcPts val="0"/>
              </a:spcBef>
              <a:buSzPct val="100000"/>
              <a:defRPr sz="38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ubTitle" idx="1"/>
          </p:nvPr>
        </p:nvSpPr>
        <p:spPr>
          <a:xfrm>
            <a:off x="265500" y="2769000"/>
            <a:ext cx="4045200" cy="1345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x-none"/>
              <a:t>‹Nº›</a:t>
            </a:fld>
            <a:endParaRPr lang="x-non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x-none"/>
              <a:t>‹Nº›</a:t>
            </a:fld>
            <a:endParaRPr lang="x-non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x-none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‹Nº›</a:t>
            </a:fld>
            <a:endParaRPr lang="x-none"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comments" Target="../comments/commen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ctrTitle"/>
          </p:nvPr>
        </p:nvSpPr>
        <p:spPr>
          <a:xfrm>
            <a:off x="1680301" y="1188925"/>
            <a:ext cx="5783400" cy="14573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x-none"/>
              <a:t>Búsqueda Deportiva</a:t>
            </a:r>
          </a:p>
        </p:txBody>
      </p:sp>
      <p:sp>
        <p:nvSpPr>
          <p:cNvPr id="64" name="Shape 64"/>
          <p:cNvSpPr txBox="1">
            <a:spLocks noGrp="1"/>
          </p:cNvSpPr>
          <p:nvPr>
            <p:ph type="subTitle" idx="1"/>
          </p:nvPr>
        </p:nvSpPr>
        <p:spPr>
          <a:xfrm>
            <a:off x="1680301" y="3049450"/>
            <a:ext cx="5783400" cy="90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62" y="1791175"/>
            <a:ext cx="8982075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x-none"/>
              <a:t>Lista de Jugadores</a:t>
            </a:r>
          </a:p>
        </p:txBody>
      </p:sp>
      <p:sp>
        <p:nvSpPr>
          <p:cNvPr id="135" name="Shape 135"/>
          <p:cNvSpPr txBox="1"/>
          <p:nvPr/>
        </p:nvSpPr>
        <p:spPr>
          <a:xfrm>
            <a:off x="94600" y="2144650"/>
            <a:ext cx="1960800" cy="297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x-none">
                <a:solidFill>
                  <a:srgbClr val="FFFFFF"/>
                </a:solidFill>
              </a:rPr>
              <a:t>Portero</a:t>
            </a:r>
          </a:p>
          <a:p>
            <a:pPr lvl="0">
              <a:spcBef>
                <a:spcPts val="0"/>
              </a:spcBef>
              <a:buNone/>
            </a:pPr>
            <a:r>
              <a:rPr lang="x-none">
                <a:solidFill>
                  <a:srgbClr val="FFFFFF"/>
                </a:solidFill>
              </a:rPr>
              <a:t>Central Derecho</a:t>
            </a:r>
          </a:p>
          <a:p>
            <a:pPr lvl="0">
              <a:spcBef>
                <a:spcPts val="0"/>
              </a:spcBef>
              <a:buNone/>
            </a:pPr>
            <a:r>
              <a:rPr lang="x-none">
                <a:solidFill>
                  <a:srgbClr val="FFFFFF"/>
                </a:solidFill>
              </a:rPr>
              <a:t>Central Izquierdo</a:t>
            </a:r>
          </a:p>
          <a:p>
            <a:pPr lvl="0">
              <a:spcBef>
                <a:spcPts val="0"/>
              </a:spcBef>
              <a:buNone/>
            </a:pPr>
            <a:r>
              <a:rPr lang="x-none">
                <a:solidFill>
                  <a:srgbClr val="FFFFFF"/>
                </a:solidFill>
              </a:rPr>
              <a:t>Lateral Derecho</a:t>
            </a:r>
          </a:p>
          <a:p>
            <a:pPr lvl="0">
              <a:spcBef>
                <a:spcPts val="0"/>
              </a:spcBef>
              <a:buNone/>
            </a:pPr>
            <a:r>
              <a:rPr lang="x-none">
                <a:solidFill>
                  <a:srgbClr val="FFFFFF"/>
                </a:solidFill>
              </a:rPr>
              <a:t>Lateral Izquierdo</a:t>
            </a:r>
          </a:p>
          <a:p>
            <a:pPr lvl="0">
              <a:spcBef>
                <a:spcPts val="0"/>
              </a:spcBef>
              <a:buNone/>
            </a:pPr>
            <a:r>
              <a:rPr lang="x-none">
                <a:solidFill>
                  <a:srgbClr val="FFFFFF"/>
                </a:solidFill>
              </a:rPr>
              <a:t>Mediocentro</a:t>
            </a:r>
          </a:p>
          <a:p>
            <a:pPr lvl="0">
              <a:spcBef>
                <a:spcPts val="0"/>
              </a:spcBef>
              <a:buNone/>
            </a:pPr>
            <a:r>
              <a:rPr lang="x-none">
                <a:solidFill>
                  <a:srgbClr val="FFFFFF"/>
                </a:solidFill>
              </a:rPr>
              <a:t>Mediocentro Ofensivo</a:t>
            </a:r>
          </a:p>
          <a:p>
            <a:pPr lvl="0">
              <a:spcBef>
                <a:spcPts val="0"/>
              </a:spcBef>
              <a:buNone/>
            </a:pPr>
            <a:r>
              <a:rPr lang="x-none">
                <a:solidFill>
                  <a:srgbClr val="FFFFFF"/>
                </a:solidFill>
              </a:rPr>
              <a:t>Mediocentro Defensivo</a:t>
            </a:r>
          </a:p>
          <a:p>
            <a:pPr lvl="0">
              <a:spcBef>
                <a:spcPts val="0"/>
              </a:spcBef>
              <a:buNone/>
            </a:pPr>
            <a:r>
              <a:rPr lang="x-none">
                <a:solidFill>
                  <a:srgbClr val="FFFFFF"/>
                </a:solidFill>
              </a:rPr>
              <a:t>Medio Derecho</a:t>
            </a:r>
          </a:p>
          <a:p>
            <a:pPr lvl="0">
              <a:spcBef>
                <a:spcPts val="0"/>
              </a:spcBef>
              <a:buNone/>
            </a:pPr>
            <a:r>
              <a:rPr lang="x-none">
                <a:solidFill>
                  <a:srgbClr val="FFFFFF"/>
                </a:solidFill>
              </a:rPr>
              <a:t>Medio Izquierdo</a:t>
            </a:r>
          </a:p>
          <a:p>
            <a:pPr lvl="0">
              <a:spcBef>
                <a:spcPts val="0"/>
              </a:spcBef>
              <a:buNone/>
            </a:pPr>
            <a:r>
              <a:rPr lang="x-none">
                <a:solidFill>
                  <a:srgbClr val="FFFFFF"/>
                </a:solidFill>
              </a:rPr>
              <a:t>Extremo Derecho</a:t>
            </a:r>
          </a:p>
          <a:p>
            <a:pPr lvl="0">
              <a:spcBef>
                <a:spcPts val="0"/>
              </a:spcBef>
              <a:buNone/>
            </a:pPr>
            <a:r>
              <a:rPr lang="x-none">
                <a:solidFill>
                  <a:srgbClr val="FFFFFF"/>
                </a:solidFill>
              </a:rPr>
              <a:t>Extremo Izquierdo </a:t>
            </a:r>
          </a:p>
          <a:p>
            <a:pPr lvl="0">
              <a:spcBef>
                <a:spcPts val="0"/>
              </a:spcBef>
              <a:buNone/>
            </a:pPr>
            <a:r>
              <a:rPr lang="x-none">
                <a:solidFill>
                  <a:srgbClr val="FFFFFF"/>
                </a:solidFill>
              </a:rPr>
              <a:t>Delantero</a:t>
            </a:r>
          </a:p>
        </p:txBody>
      </p:sp>
      <p:sp>
        <p:nvSpPr>
          <p:cNvPr id="136" name="Shape 136"/>
          <p:cNvSpPr txBox="1"/>
          <p:nvPr/>
        </p:nvSpPr>
        <p:spPr>
          <a:xfrm>
            <a:off x="3189000" y="2168500"/>
            <a:ext cx="999000" cy="1151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x-none">
                <a:solidFill>
                  <a:srgbClr val="FFFFFF"/>
                </a:solidFill>
              </a:rPr>
              <a:t>Hasta 14</a:t>
            </a:r>
          </a:p>
          <a:p>
            <a:pPr lvl="0">
              <a:spcBef>
                <a:spcPts val="0"/>
              </a:spcBef>
              <a:buNone/>
            </a:pPr>
            <a:r>
              <a:rPr lang="x-none">
                <a:solidFill>
                  <a:srgbClr val="FFFFFF"/>
                </a:solidFill>
              </a:rPr>
              <a:t>15 a 18</a:t>
            </a:r>
          </a:p>
          <a:p>
            <a:pPr lvl="0">
              <a:spcBef>
                <a:spcPts val="0"/>
              </a:spcBef>
              <a:buNone/>
            </a:pPr>
            <a:r>
              <a:rPr lang="x-none">
                <a:solidFill>
                  <a:srgbClr val="FFFFFF"/>
                </a:solidFill>
              </a:rPr>
              <a:t>19 a 21</a:t>
            </a:r>
          </a:p>
          <a:p>
            <a:pPr lvl="0">
              <a:spcBef>
                <a:spcPts val="0"/>
              </a:spcBef>
              <a:buNone/>
            </a:pPr>
            <a:r>
              <a:rPr lang="x-none">
                <a:solidFill>
                  <a:srgbClr val="FFFFFF"/>
                </a:solidFill>
              </a:rPr>
              <a:t>21 a 25</a:t>
            </a:r>
          </a:p>
          <a:p>
            <a:pPr lvl="0">
              <a:spcBef>
                <a:spcPts val="0"/>
              </a:spcBef>
              <a:buNone/>
            </a:pPr>
            <a:r>
              <a:rPr lang="x-none">
                <a:solidFill>
                  <a:srgbClr val="FFFFFF"/>
                </a:solidFill>
              </a:rPr>
              <a:t>26 +</a:t>
            </a:r>
          </a:p>
        </p:txBody>
      </p:sp>
      <p:sp>
        <p:nvSpPr>
          <p:cNvPr id="137" name="Shape 137"/>
          <p:cNvSpPr txBox="1"/>
          <p:nvPr/>
        </p:nvSpPr>
        <p:spPr>
          <a:xfrm>
            <a:off x="3415800" y="1811266"/>
            <a:ext cx="693900" cy="216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x-none"/>
              <a:t>Edad</a:t>
            </a:r>
          </a:p>
        </p:txBody>
      </p:sp>
      <p:sp>
        <p:nvSpPr>
          <p:cNvPr id="138" name="Shape 138"/>
          <p:cNvSpPr txBox="1"/>
          <p:nvPr/>
        </p:nvSpPr>
        <p:spPr>
          <a:xfrm>
            <a:off x="4190425" y="2194675"/>
            <a:ext cx="1282500" cy="78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x-none">
                <a:solidFill>
                  <a:srgbClr val="FFFFFF"/>
                </a:solidFill>
              </a:rPr>
              <a:t>Libre</a:t>
            </a:r>
          </a:p>
          <a:p>
            <a:pPr lvl="0">
              <a:spcBef>
                <a:spcPts val="0"/>
              </a:spcBef>
              <a:buNone/>
            </a:pPr>
            <a:r>
              <a:rPr lang="x-none">
                <a:solidFill>
                  <a:srgbClr val="FFFFFF"/>
                </a:solidFill>
              </a:rPr>
              <a:t>Prestado</a:t>
            </a:r>
          </a:p>
          <a:p>
            <a:pPr lvl="0">
              <a:spcBef>
                <a:spcPts val="0"/>
              </a:spcBef>
              <a:buNone/>
            </a:pPr>
            <a:r>
              <a:rPr lang="x-none">
                <a:solidFill>
                  <a:srgbClr val="FFFFFF"/>
                </a:solidFill>
              </a:rPr>
              <a:t>Bajo Contrato</a:t>
            </a:r>
          </a:p>
        </p:txBody>
      </p:sp>
      <p:sp>
        <p:nvSpPr>
          <p:cNvPr id="139" name="Shape 139"/>
          <p:cNvSpPr txBox="1"/>
          <p:nvPr/>
        </p:nvSpPr>
        <p:spPr>
          <a:xfrm>
            <a:off x="5472925" y="2307925"/>
            <a:ext cx="1125600" cy="558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x-none">
                <a:solidFill>
                  <a:srgbClr val="FFFFFF"/>
                </a:solidFill>
              </a:rPr>
              <a:t>Amateur</a:t>
            </a:r>
          </a:p>
          <a:p>
            <a:pPr lvl="0">
              <a:spcBef>
                <a:spcPts val="0"/>
              </a:spcBef>
              <a:buNone/>
            </a:pPr>
            <a:r>
              <a:rPr lang="x-none">
                <a:solidFill>
                  <a:srgbClr val="FFFFFF"/>
                </a:solidFill>
              </a:rPr>
              <a:t>Profesional</a:t>
            </a:r>
          </a:p>
          <a:p>
            <a:pPr lvl="0"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ctrTitle"/>
          </p:nvPr>
        </p:nvSpPr>
        <p:spPr>
          <a:xfrm>
            <a:off x="1680301" y="1188925"/>
            <a:ext cx="5783400" cy="14573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x-none"/>
              <a:t>Listado de Agentes</a:t>
            </a:r>
          </a:p>
        </p:txBody>
      </p:sp>
      <p:sp>
        <p:nvSpPr>
          <p:cNvPr id="145" name="Shape 145"/>
          <p:cNvSpPr txBox="1">
            <a:spLocks noGrp="1"/>
          </p:cNvSpPr>
          <p:nvPr>
            <p:ph type="subTitle" idx="1"/>
          </p:nvPr>
        </p:nvSpPr>
        <p:spPr>
          <a:xfrm>
            <a:off x="1680301" y="3049450"/>
            <a:ext cx="5783400" cy="90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63" y="152400"/>
            <a:ext cx="8601075" cy="483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x-none"/>
              <a:t>Listado de Agentes</a:t>
            </a:r>
          </a:p>
        </p:txBody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x-none"/>
              <a:t>Vista Perfil de Agentes </a:t>
            </a:r>
          </a:p>
        </p:txBody>
      </p:sp>
      <p:pic>
        <p:nvPicPr>
          <p:cNvPr id="157" name="Shape 157"/>
          <p:cNvPicPr preferRelativeResize="0"/>
          <p:nvPr/>
        </p:nvPicPr>
        <p:blipFill rotWithShape="1">
          <a:blip r:embed="rId3">
            <a:alphaModFix/>
          </a:blip>
          <a:srcRect l="-619" r="13412"/>
          <a:stretch/>
        </p:blipFill>
        <p:spPr>
          <a:xfrm>
            <a:off x="1660775" y="2011075"/>
            <a:ext cx="7483200" cy="15663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pic>
      <p:pic>
        <p:nvPicPr>
          <p:cNvPr id="158" name="Shape 158"/>
          <p:cNvPicPr preferRelativeResize="0"/>
          <p:nvPr/>
        </p:nvPicPr>
        <p:blipFill rotWithShape="1">
          <a:blip r:embed="rId3">
            <a:alphaModFix/>
          </a:blip>
          <a:srcRect l="92033" b="67417"/>
          <a:stretch/>
        </p:blipFill>
        <p:spPr>
          <a:xfrm>
            <a:off x="8252300" y="2011075"/>
            <a:ext cx="590350" cy="440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Shape 1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55989" y="2076372"/>
            <a:ext cx="914811" cy="6861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pic>
      <p:pic>
        <p:nvPicPr>
          <p:cNvPr id="161" name="Shape 1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94600" y="2076375"/>
            <a:ext cx="480907" cy="6861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043334"/>
            <a:ext cx="1323975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514" y="1266458"/>
            <a:ext cx="8362950" cy="258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6" name="Shape 16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x-none"/>
              <a:t>Perfil de Agente</a:t>
            </a:r>
          </a:p>
        </p:txBody>
      </p:sp>
      <p:pic>
        <p:nvPicPr>
          <p:cNvPr id="170" name="Shape 170"/>
          <p:cNvPicPr preferRelativeResize="0"/>
          <p:nvPr/>
        </p:nvPicPr>
        <p:blipFill rotWithShape="1">
          <a:blip r:embed="rId4">
            <a:alphaModFix/>
          </a:blip>
          <a:srcRect l="6493" t="55288" r="46139" b="34884"/>
          <a:stretch/>
        </p:blipFill>
        <p:spPr>
          <a:xfrm>
            <a:off x="4425825" y="1814175"/>
            <a:ext cx="4330276" cy="505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151" y="3870548"/>
            <a:ext cx="8362950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x-none"/>
              <a:t>Búsqueda de Agentes</a:t>
            </a:r>
          </a:p>
        </p:txBody>
      </p:sp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x-none"/>
              <a:t>Filtro de Agentes</a:t>
            </a:r>
          </a:p>
        </p:txBody>
      </p:sp>
      <p:pic>
        <p:nvPicPr>
          <p:cNvPr id="177" name="Shape 1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200" y="1910175"/>
            <a:ext cx="8839600" cy="47220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Shape 178"/>
          <p:cNvSpPr txBox="1"/>
          <p:nvPr/>
        </p:nvSpPr>
        <p:spPr>
          <a:xfrm>
            <a:off x="192950" y="2306175"/>
            <a:ext cx="1525200" cy="1016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x-none">
                <a:solidFill>
                  <a:srgbClr val="FFFFFF"/>
                </a:solidFill>
              </a:rPr>
              <a:t>Agencia</a:t>
            </a:r>
          </a:p>
          <a:p>
            <a:pPr lvl="0">
              <a:spcBef>
                <a:spcPts val="0"/>
              </a:spcBef>
              <a:buNone/>
            </a:pPr>
            <a:r>
              <a:rPr lang="x-none">
                <a:solidFill>
                  <a:srgbClr val="FFFFFF"/>
                </a:solidFill>
              </a:rPr>
              <a:t>Intermediario</a:t>
            </a:r>
          </a:p>
          <a:p>
            <a:pPr lvl="0">
              <a:spcBef>
                <a:spcPts val="0"/>
              </a:spcBef>
              <a:buNone/>
            </a:pPr>
            <a:r>
              <a:rPr lang="x-none">
                <a:solidFill>
                  <a:srgbClr val="FFFFFF"/>
                </a:solidFill>
              </a:rPr>
              <a:t>CazaTalento</a:t>
            </a:r>
          </a:p>
          <a:p>
            <a:pPr lvl="0">
              <a:spcBef>
                <a:spcPts val="0"/>
              </a:spcBef>
              <a:buNone/>
            </a:pPr>
            <a:r>
              <a:rPr lang="x-none">
                <a:solidFill>
                  <a:srgbClr val="FFFFFF"/>
                </a:solidFill>
              </a:rPr>
              <a:t>Club</a:t>
            </a:r>
          </a:p>
          <a:p>
            <a:pPr lvl="0">
              <a:spcBef>
                <a:spcPts val="0"/>
              </a:spcBef>
              <a:buNone/>
            </a:pPr>
            <a:r>
              <a:rPr lang="x-none">
                <a:solidFill>
                  <a:srgbClr val="FFFFFF"/>
                </a:solidFill>
              </a:rPr>
              <a:t>Escuela</a:t>
            </a:r>
          </a:p>
          <a:p>
            <a:pPr lvl="0"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179" name="Shape 179"/>
          <p:cNvSpPr txBox="1"/>
          <p:nvPr/>
        </p:nvSpPr>
        <p:spPr>
          <a:xfrm>
            <a:off x="1794225" y="2374125"/>
            <a:ext cx="1285800" cy="576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x-none">
                <a:solidFill>
                  <a:srgbClr val="FFFFFF"/>
                </a:solidFill>
              </a:rPr>
              <a:t>Con Licencia</a:t>
            </a:r>
          </a:p>
          <a:p>
            <a:pPr lvl="0">
              <a:spcBef>
                <a:spcPts val="0"/>
              </a:spcBef>
              <a:buNone/>
            </a:pPr>
            <a:r>
              <a:rPr lang="x-none">
                <a:solidFill>
                  <a:srgbClr val="FFFFFF"/>
                </a:solidFill>
              </a:rPr>
              <a:t>Sin Licencia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ctrTitle"/>
          </p:nvPr>
        </p:nvSpPr>
        <p:spPr>
          <a:xfrm>
            <a:off x="1680301" y="1188925"/>
            <a:ext cx="5783400" cy="14573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x-none"/>
              <a:t>Lista de Busquedas</a:t>
            </a:r>
          </a:p>
        </p:txBody>
      </p:sp>
      <p:sp>
        <p:nvSpPr>
          <p:cNvPr id="185" name="Shape 185"/>
          <p:cNvSpPr txBox="1">
            <a:spLocks noGrp="1"/>
          </p:cNvSpPr>
          <p:nvPr>
            <p:ph type="subTitle" idx="1"/>
          </p:nvPr>
        </p:nvSpPr>
        <p:spPr>
          <a:xfrm>
            <a:off x="1680299" y="3049450"/>
            <a:ext cx="5910600" cy="1287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x-none"/>
              <a:t>Oferta de jugadores / Entrenadores, busqueda de jugadores / Entrenadores, Pruebas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1463" y="152400"/>
            <a:ext cx="8601075" cy="483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x-none"/>
              <a:t>Búsqueda en Mercado</a:t>
            </a:r>
          </a:p>
        </p:txBody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x-none"/>
              <a:t>Filtro de Búsquedas</a:t>
            </a:r>
          </a:p>
        </p:txBody>
      </p:sp>
      <p:pic>
        <p:nvPicPr>
          <p:cNvPr id="197" name="Shape 197"/>
          <p:cNvPicPr preferRelativeResize="0"/>
          <p:nvPr/>
        </p:nvPicPr>
        <p:blipFill rotWithShape="1">
          <a:blip r:embed="rId3">
            <a:alphaModFix/>
          </a:blip>
          <a:srcRect t="26670" b="23792"/>
          <a:stretch/>
        </p:blipFill>
        <p:spPr>
          <a:xfrm>
            <a:off x="128575" y="1955049"/>
            <a:ext cx="8886825" cy="388775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Shape 198"/>
          <p:cNvSpPr txBox="1"/>
          <p:nvPr/>
        </p:nvSpPr>
        <p:spPr>
          <a:xfrm>
            <a:off x="86825" y="2229950"/>
            <a:ext cx="2185800" cy="204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x-none">
                <a:solidFill>
                  <a:srgbClr val="FFFFFF"/>
                </a:solidFill>
              </a:rPr>
              <a:t>Todas</a:t>
            </a:r>
          </a:p>
          <a:p>
            <a:pPr lvl="0">
              <a:spcBef>
                <a:spcPts val="0"/>
              </a:spcBef>
              <a:buNone/>
            </a:pPr>
            <a:r>
              <a:rPr lang="x-none">
                <a:solidFill>
                  <a:srgbClr val="FFFFFF"/>
                </a:solidFill>
              </a:rPr>
              <a:t>Para Jugadores</a:t>
            </a:r>
          </a:p>
          <a:p>
            <a:pPr lvl="0">
              <a:spcBef>
                <a:spcPts val="0"/>
              </a:spcBef>
              <a:buNone/>
            </a:pPr>
            <a:r>
              <a:rPr lang="x-none">
                <a:solidFill>
                  <a:srgbClr val="FFFFFF"/>
                </a:solidFill>
              </a:rPr>
              <a:t>Para Agentes</a:t>
            </a:r>
          </a:p>
          <a:p>
            <a:pPr lvl="0">
              <a:spcBef>
                <a:spcPts val="0"/>
              </a:spcBef>
              <a:buNone/>
            </a:pPr>
            <a:r>
              <a:rPr lang="x-none">
                <a:solidFill>
                  <a:srgbClr val="FFFFFF"/>
                </a:solidFill>
              </a:rPr>
              <a:t>Para Clubes</a:t>
            </a:r>
          </a:p>
          <a:p>
            <a:pPr lvl="0">
              <a:spcBef>
                <a:spcPts val="0"/>
              </a:spcBef>
              <a:buNone/>
            </a:pPr>
            <a:r>
              <a:rPr lang="x-none">
                <a:solidFill>
                  <a:srgbClr val="FFFFFF"/>
                </a:solidFill>
              </a:rPr>
              <a:t>Pruebas</a:t>
            </a:r>
          </a:p>
          <a:p>
            <a:pPr lvl="0">
              <a:spcBef>
                <a:spcPts val="0"/>
              </a:spcBef>
              <a:buNone/>
            </a:pPr>
            <a:r>
              <a:rPr lang="x-none">
                <a:solidFill>
                  <a:srgbClr val="FFFFFF"/>
                </a:solidFill>
              </a:rPr>
              <a:t>Oferta de Jugadores</a:t>
            </a:r>
          </a:p>
          <a:p>
            <a:pPr lvl="0">
              <a:spcBef>
                <a:spcPts val="0"/>
              </a:spcBef>
              <a:buNone/>
            </a:pPr>
            <a:r>
              <a:rPr lang="x-none">
                <a:solidFill>
                  <a:srgbClr val="FFFFFF"/>
                </a:solidFill>
              </a:rPr>
              <a:t>Oferta de Entrenadores</a:t>
            </a:r>
          </a:p>
          <a:p>
            <a:pPr lvl="0">
              <a:spcBef>
                <a:spcPts val="0"/>
              </a:spcBef>
              <a:buNone/>
            </a:pPr>
            <a:r>
              <a:rPr lang="x-none">
                <a:solidFill>
                  <a:srgbClr val="FFFFFF"/>
                </a:solidFill>
              </a:rPr>
              <a:t>Búsqueda Entrenadores</a:t>
            </a:r>
          </a:p>
          <a:p>
            <a:pPr lvl="0">
              <a:spcBef>
                <a:spcPts val="0"/>
              </a:spcBef>
              <a:buNone/>
            </a:pPr>
            <a:r>
              <a:rPr lang="x-none">
                <a:solidFill>
                  <a:srgbClr val="FFFFFF"/>
                </a:solidFill>
              </a:rPr>
              <a:t>Búsqueda de Jugadores</a:t>
            </a:r>
          </a:p>
        </p:txBody>
      </p:sp>
      <p:sp>
        <p:nvSpPr>
          <p:cNvPr id="199" name="Shape 199"/>
          <p:cNvSpPr txBox="1"/>
          <p:nvPr/>
        </p:nvSpPr>
        <p:spPr>
          <a:xfrm>
            <a:off x="6728425" y="2223525"/>
            <a:ext cx="1495200" cy="807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x-none">
                <a:solidFill>
                  <a:srgbClr val="FFFFFF"/>
                </a:solidFill>
              </a:rPr>
              <a:t>Más vistos</a:t>
            </a:r>
          </a:p>
          <a:p>
            <a:pPr lvl="0">
              <a:spcBef>
                <a:spcPts val="0"/>
              </a:spcBef>
              <a:buNone/>
            </a:pPr>
            <a:r>
              <a:rPr lang="x-none">
                <a:solidFill>
                  <a:srgbClr val="FFFFFF"/>
                </a:solidFill>
              </a:rPr>
              <a:t>Más Recientes</a:t>
            </a:r>
          </a:p>
          <a:p>
            <a:pPr lvl="0">
              <a:spcBef>
                <a:spcPts val="0"/>
              </a:spcBef>
              <a:buNone/>
            </a:pPr>
            <a:r>
              <a:rPr lang="x-none">
                <a:solidFill>
                  <a:srgbClr val="FFFFFF"/>
                </a:solidFill>
              </a:rPr>
              <a:t>Finalización</a:t>
            </a:r>
          </a:p>
          <a:p>
            <a:pPr lvl="0"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x-none"/>
              <a:t>Navegación</a:t>
            </a:r>
          </a:p>
        </p:txBody>
      </p:sp>
      <p:sp>
        <p:nvSpPr>
          <p:cNvPr id="70" name="Shape 70"/>
          <p:cNvSpPr txBox="1">
            <a:spLocks noGrp="1"/>
          </p:cNvSpPr>
          <p:nvPr>
            <p:ph type="subTitle" idx="1"/>
          </p:nvPr>
        </p:nvSpPr>
        <p:spPr>
          <a:xfrm>
            <a:off x="173025" y="2769000"/>
            <a:ext cx="4350900" cy="2187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x-none"/>
              <a:t>Slide de Promoción</a:t>
            </a:r>
          </a:p>
          <a:p>
            <a:pPr lvl="0">
              <a:spcBef>
                <a:spcPts val="0"/>
              </a:spcBef>
              <a:buNone/>
            </a:pPr>
            <a:r>
              <a:rPr lang="x-none"/>
              <a:t>Newsletter</a:t>
            </a:r>
          </a:p>
          <a:p>
            <a:pPr lvl="0">
              <a:spcBef>
                <a:spcPts val="0"/>
              </a:spcBef>
              <a:buNone/>
            </a:pPr>
            <a:r>
              <a:rPr lang="x-none"/>
              <a:t>Chat</a:t>
            </a:r>
          </a:p>
          <a:p>
            <a:pPr lvl="0">
              <a:spcBef>
                <a:spcPts val="0"/>
              </a:spcBef>
              <a:buNone/>
            </a:pPr>
            <a:r>
              <a:rPr lang="x-none"/>
              <a:t>Video (Promocional - Presentación)</a:t>
            </a:r>
          </a:p>
          <a:p>
            <a:pPr lvl="0">
              <a:spcBef>
                <a:spcPts val="0"/>
              </a:spcBef>
              <a:buNone/>
            </a:pPr>
            <a:r>
              <a:rPr lang="x-none"/>
              <a:t>Plataforma de Pago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x-none"/>
              <a:t>INICIO</a:t>
            </a:r>
          </a:p>
          <a:p>
            <a:pPr lvl="0">
              <a:spcBef>
                <a:spcPts val="0"/>
              </a:spcBef>
              <a:buNone/>
            </a:pPr>
            <a:r>
              <a:rPr lang="x-none"/>
              <a:t>JUGADORES</a:t>
            </a:r>
          </a:p>
          <a:p>
            <a:pPr lvl="0">
              <a:spcBef>
                <a:spcPts val="0"/>
              </a:spcBef>
              <a:buNone/>
            </a:pPr>
            <a:r>
              <a:rPr lang="x-none"/>
              <a:t>ENTRENADORES</a:t>
            </a:r>
          </a:p>
          <a:p>
            <a:pPr lvl="0">
              <a:spcBef>
                <a:spcPts val="0"/>
              </a:spcBef>
              <a:buNone/>
            </a:pPr>
            <a:r>
              <a:rPr lang="x-none"/>
              <a:t>AGENTES</a:t>
            </a:r>
          </a:p>
          <a:p>
            <a:pPr lvl="0">
              <a:spcBef>
                <a:spcPts val="0"/>
              </a:spcBef>
              <a:buNone/>
            </a:pPr>
            <a:r>
              <a:rPr lang="x-none"/>
              <a:t>CLUBES</a:t>
            </a:r>
          </a:p>
          <a:p>
            <a:pPr lvl="0">
              <a:spcBef>
                <a:spcPts val="0"/>
              </a:spcBef>
              <a:buNone/>
            </a:pPr>
            <a:r>
              <a:rPr lang="x-none"/>
              <a:t>MERCADO (BUSQUEDAS)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x-none"/>
              <a:t>Inicio</a:t>
            </a:r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x-none"/>
              <a:t>Que es Búsqueda Deportiva?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139702"/>
            <a:ext cx="7229475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x-none"/>
              <a:t>Jugadores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91630"/>
            <a:ext cx="7315200" cy="318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x-none"/>
              <a:t>Agentes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635646"/>
            <a:ext cx="6657975" cy="322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x-none"/>
              <a:t>Clubs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617543"/>
            <a:ext cx="6829425" cy="322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ctrTitle"/>
          </p:nvPr>
        </p:nvSpPr>
        <p:spPr>
          <a:xfrm>
            <a:off x="1680301" y="1188925"/>
            <a:ext cx="5783400" cy="14573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x-none"/>
              <a:t>Lista de Jugadores</a:t>
            </a:r>
          </a:p>
        </p:txBody>
      </p:sp>
      <p:sp>
        <p:nvSpPr>
          <p:cNvPr id="105" name="Shape 105"/>
          <p:cNvSpPr txBox="1">
            <a:spLocks noGrp="1"/>
          </p:cNvSpPr>
          <p:nvPr>
            <p:ph type="subTitle" idx="1"/>
          </p:nvPr>
        </p:nvSpPr>
        <p:spPr>
          <a:xfrm>
            <a:off x="1680299" y="3049450"/>
            <a:ext cx="5910600" cy="1287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rPr lang="x-none"/>
              <a:t>Definir Filtros, Posiciones de juego, Contrato, Tipo de Jugador (Federado, Amateur, etc)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x-none"/>
              <a:t>Listas de Jugadores	</a:t>
            </a:r>
          </a:p>
        </p:txBody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x-none"/>
              <a:t>Perfil en Búsqueda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83718"/>
            <a:ext cx="9144000" cy="234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183</Words>
  <Application>Microsoft Office PowerPoint</Application>
  <PresentationFormat>Presentación en pantalla (16:9)</PresentationFormat>
  <Paragraphs>76</Paragraphs>
  <Slides>18</Slides>
  <Notes>18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2" baseType="lpstr">
      <vt:lpstr>Arial</vt:lpstr>
      <vt:lpstr>Roboto</vt:lpstr>
      <vt:lpstr>Roboto Slab</vt:lpstr>
      <vt:lpstr>marina</vt:lpstr>
      <vt:lpstr>Búsqueda Deportiva</vt:lpstr>
      <vt:lpstr>Navegación</vt:lpstr>
      <vt:lpstr>Inicio</vt:lpstr>
      <vt:lpstr>Jugadores</vt:lpstr>
      <vt:lpstr>Agentes</vt:lpstr>
      <vt:lpstr>Clubs</vt:lpstr>
      <vt:lpstr>Lista de Jugadores</vt:lpstr>
      <vt:lpstr>Presentación de PowerPoint</vt:lpstr>
      <vt:lpstr>Listas de Jugadores </vt:lpstr>
      <vt:lpstr>Lista de Jugadores</vt:lpstr>
      <vt:lpstr>Listado de Agentes</vt:lpstr>
      <vt:lpstr>Presentación de PowerPoint</vt:lpstr>
      <vt:lpstr>Listado de Agentes</vt:lpstr>
      <vt:lpstr>Perfil de Agente</vt:lpstr>
      <vt:lpstr>Búsqueda de Agentes</vt:lpstr>
      <vt:lpstr>Lista de Busquedas</vt:lpstr>
      <vt:lpstr>Presentación de PowerPoint</vt:lpstr>
      <vt:lpstr>Búsqueda en Mercado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Búsqueda Deportiva</dc:title>
  <cp:lastModifiedBy>SANGUINETTI, LUCAS FERNANDO</cp:lastModifiedBy>
  <cp:revision>6</cp:revision>
  <dcterms:modified xsi:type="dcterms:W3CDTF">2017-06-28T01:13:47Z</dcterms:modified>
</cp:coreProperties>
</file>