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AB92-5686-4D33-837D-1D80D5BA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C69E7-7147-47B7-954F-D4B1C23D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A8BB2-B3C6-474F-90D2-6B8A7D22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C641-B92D-40FA-9C32-A882CD4C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38987-F941-4731-B9BB-41276EC2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0489-9126-4085-BB16-525F1B48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48C544-A8D3-442D-8ECF-8515D02C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B98E6-8FF0-4839-9EF1-C29F6C2D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F40B-369A-41E7-82C1-30977528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5B21-4869-447C-90F2-859CCEA0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8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5D895-58BC-41B7-B6D8-E8FA9FB4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2DBAD-9707-4A77-B6ED-6C725E8C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30D5-FB3B-42B8-B8EF-D076A8ED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4BBEE-72E9-47AD-9CD7-3FF9C4E1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82D4D-6FFD-4AA2-9953-A4D4A80B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6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17C09-08DD-4135-B5C1-9AD99C7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6343C-29BD-4C2F-8CD5-425D58EA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D0E0C-865A-48D4-86B7-B5C84425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1478-3CEB-4D6A-BF75-091847FD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A8E9D-EEE6-49D0-B24F-0D64D63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0B53-4851-4C1E-AE14-69895558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9B9B3-EC44-45DB-83FB-1F9F94C1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6644-FB1A-44D9-B55F-41EDDDC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25CC5-9720-48EC-8BDB-E2F80AC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5878C-E0EA-40B4-9114-434B4AF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A6E23-F36E-487D-9903-FE5396E0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D3807-8117-4C36-8DE5-F04E5BA8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DFEF0-957B-45D3-AA41-301C57B5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A8E89-B377-4C87-B3B5-A51B5A9A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ECDE3-F535-46AD-AF3B-81FF5A77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55D95-11B5-4C76-8034-0FED0700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F862-BDFF-4B54-A7FE-7276613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282DA-7FE7-4DA8-8C75-E0D5BA1A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EAB7C-7FDC-4DCD-8623-DA3AA1A9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D1296F-B398-45CB-9011-6FDAEC931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D23A6-F07A-4210-A1E3-6D3045FCD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81288A-6393-4998-87BE-CAF0DF5F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230BB-DA0E-4B71-8554-E6F0E025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5CD6B-15B1-4240-9AB6-618159C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C650-4AC5-4DF3-B910-18EA3AF2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E9D41-6C22-4C88-91F2-D2FD44A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7717D-93E4-497E-8B57-2733C5F0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8387C-DEA3-4F1B-9F81-74697A5F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6E9DE-A5A5-4F7D-836B-4DA3AA43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511969-2B7F-4B0E-9079-D84D8814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612FD4-4EAE-4B88-8BDC-4E3EC3E2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62FD-7BFB-4674-9485-99CD5ECC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98488-392A-4066-BBDF-5C3C82C4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91E54-0E1C-4791-84F0-45E2D125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38A19-B9DD-43C8-8650-A78C1CDE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6B337-85C5-40A7-AB0E-3812DBAB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9F45D-0FDB-4A88-B5C9-30A9AE3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4DE1B-91B3-4A1E-A19B-1AFF813B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1E4DD-4A6E-454F-8EE9-71E95F942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C9AE4-ADDF-4455-8766-50BA85CA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E5CAE-2A2C-48DB-B2A7-C589A17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2CEBE-2562-413E-9661-CEFC2371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D8B99-09BC-4124-A25D-91FEC672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BF9EE-E931-43C0-B967-C7B9694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631DA-6F9B-4593-B96C-EDEAEFF2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B191-7977-42BD-94A6-933858100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8A73-B23C-4933-B553-9F79CD2C4D9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7FAA2-BF9D-4696-AA22-F1A651FD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F9E39-DF53-4273-ACDE-79EC8F5C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5F19-D48D-4F87-A91C-AC10212D3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9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9287CE-80F2-4A3E-A256-0BE1D7DBDE19}"/>
              </a:ext>
            </a:extLst>
          </p:cNvPr>
          <p:cNvGrpSpPr/>
          <p:nvPr/>
        </p:nvGrpSpPr>
        <p:grpSpPr>
          <a:xfrm>
            <a:off x="264695" y="3190968"/>
            <a:ext cx="5606313" cy="990006"/>
            <a:chOff x="264695" y="3190967"/>
            <a:chExt cx="10516672" cy="185711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CDD9F25-F2A6-4980-B2F0-204131F6219B}"/>
                </a:ext>
              </a:extLst>
            </p:cNvPr>
            <p:cNvSpPr/>
            <p:nvPr/>
          </p:nvSpPr>
          <p:spPr>
            <a:xfrm>
              <a:off x="264695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어플리케이션 실행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E347D8-B3F9-4268-BD16-D1A222108EF0}"/>
                </a:ext>
              </a:extLst>
            </p:cNvPr>
            <p:cNvSpPr/>
            <p:nvPr/>
          </p:nvSpPr>
          <p:spPr>
            <a:xfrm>
              <a:off x="2083469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에너지 양을 수치화 하여 배터리 이미지로 표시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CD133B0-06D9-4C83-956D-0D753606E897}"/>
                </a:ext>
              </a:extLst>
            </p:cNvPr>
            <p:cNvSpPr/>
            <p:nvPr/>
          </p:nvSpPr>
          <p:spPr>
            <a:xfrm>
              <a:off x="3902243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블루투스 통신 가능 거리의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목록 표시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2F535FE-26A4-4436-AECD-2A907DB4330D}"/>
                </a:ext>
              </a:extLst>
            </p:cNvPr>
            <p:cNvSpPr/>
            <p:nvPr/>
          </p:nvSpPr>
          <p:spPr>
            <a:xfrm>
              <a:off x="5721017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조작을 원하는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선택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29F97FB-80B9-4724-ABB6-E39253E9763A}"/>
                </a:ext>
              </a:extLst>
            </p:cNvPr>
            <p:cNvSpPr/>
            <p:nvPr/>
          </p:nvSpPr>
          <p:spPr>
            <a:xfrm>
              <a:off x="7539791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해당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조작용 </a:t>
              </a:r>
              <a:r>
                <a:rPr lang="ko-KR" altLang="en-US" sz="500" dirty="0" err="1"/>
                <a:t>콘솔창</a:t>
              </a:r>
              <a:r>
                <a:rPr lang="ko-KR" altLang="en-US" sz="500" dirty="0"/>
                <a:t> 표기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83DE73F-5452-4C50-BD73-D986A594E178}"/>
                </a:ext>
              </a:extLst>
            </p:cNvPr>
            <p:cNvSpPr/>
            <p:nvPr/>
          </p:nvSpPr>
          <p:spPr>
            <a:xfrm>
              <a:off x="9358565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해당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장비를 조작할 시 에너지 소모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3D84CD2-FE1A-407E-828E-987608C01BB8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687497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24F8266-23FE-4DE6-B4B0-7E491FFBBBCD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3506271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1788297-403B-49E0-A41B-35FB790E7A25}"/>
                </a:ext>
              </a:extLst>
            </p:cNvPr>
            <p:cNvCxnSpPr/>
            <p:nvPr/>
          </p:nvCxnSpPr>
          <p:spPr>
            <a:xfrm>
              <a:off x="5325045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664BCB4-91AC-462A-A548-1429483EC67C}"/>
                </a:ext>
              </a:extLst>
            </p:cNvPr>
            <p:cNvCxnSpPr/>
            <p:nvPr/>
          </p:nvCxnSpPr>
          <p:spPr>
            <a:xfrm>
              <a:off x="7143819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6C875F1-99A7-4646-A2E1-2881AA4C8B1B}"/>
                </a:ext>
              </a:extLst>
            </p:cNvPr>
            <p:cNvCxnSpPr/>
            <p:nvPr/>
          </p:nvCxnSpPr>
          <p:spPr>
            <a:xfrm>
              <a:off x="8962593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52667B2F-03C1-48DA-B208-8664492186F4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rot="5400000">
              <a:off x="3571910" y="3837071"/>
              <a:ext cx="264694" cy="181877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0110DB2-D0AA-405C-B621-B0C1EF51D8DE}"/>
                </a:ext>
              </a:extLst>
            </p:cNvPr>
            <p:cNvCxnSpPr>
              <a:endCxn id="20" idx="4"/>
            </p:cNvCxnSpPr>
            <p:nvPr/>
          </p:nvCxnSpPr>
          <p:spPr>
            <a:xfrm flipV="1">
              <a:off x="2794870" y="4614111"/>
              <a:ext cx="0" cy="26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81FFB98C-749B-452A-89AD-400CCA5904F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6297063" y="-31082"/>
              <a:ext cx="270710" cy="727509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D72AF53-3BEE-4FB2-983E-2A0AE611549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794870" y="3471110"/>
              <a:ext cx="0" cy="270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DF42D3-A0E3-42E8-A6F5-4975C2AB70FD}"/>
                </a:ext>
              </a:extLst>
            </p:cNvPr>
            <p:cNvSpPr txBox="1"/>
            <p:nvPr/>
          </p:nvSpPr>
          <p:spPr>
            <a:xfrm>
              <a:off x="7273089" y="3212644"/>
              <a:ext cx="27968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00" dirty="0"/>
                <a:t>(If, </a:t>
              </a:r>
              <a:r>
                <a:rPr lang="ko-KR" altLang="en-US" sz="500" dirty="0"/>
                <a:t>총 에너지가 사용 시 소모량보다 적을 경우</a:t>
              </a:r>
              <a:r>
                <a:rPr lang="en-US" altLang="ko-KR" sz="500" dirty="0"/>
                <a:t>)</a:t>
              </a:r>
              <a:endParaRPr lang="ko-KR" altLang="en-US" sz="5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3BEFEF-023C-4D6E-A03C-CC2F4A5EFC1D}"/>
                </a:ext>
              </a:extLst>
            </p:cNvPr>
            <p:cNvSpPr txBox="1"/>
            <p:nvPr/>
          </p:nvSpPr>
          <p:spPr>
            <a:xfrm>
              <a:off x="3080087" y="4878805"/>
              <a:ext cx="153355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00" dirty="0"/>
                <a:t>(If, </a:t>
              </a:r>
              <a:r>
                <a:rPr lang="ko-KR" altLang="en-US" sz="500" dirty="0"/>
                <a:t>장비가 없을 경우</a:t>
              </a:r>
              <a:r>
                <a:rPr lang="en-US" altLang="ko-KR" sz="500" dirty="0"/>
                <a:t>)</a:t>
              </a:r>
              <a:endParaRPr lang="ko-KR" altLang="en-US" sz="5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B98964-30BC-4EFE-8BC2-152EC28E3401}"/>
                </a:ext>
              </a:extLst>
            </p:cNvPr>
            <p:cNvSpPr txBox="1"/>
            <p:nvPr/>
          </p:nvSpPr>
          <p:spPr>
            <a:xfrm>
              <a:off x="264695" y="3190967"/>
              <a:ext cx="2021304" cy="31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어플리케이션 상시 실행 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E5BFA-5F4F-491B-B094-16C19BB4FFE4}"/>
              </a:ext>
            </a:extLst>
          </p:cNvPr>
          <p:cNvGrpSpPr/>
          <p:nvPr/>
        </p:nvGrpSpPr>
        <p:grpSpPr>
          <a:xfrm>
            <a:off x="264695" y="402784"/>
            <a:ext cx="1728045" cy="612673"/>
            <a:chOff x="264695" y="402784"/>
            <a:chExt cx="3241576" cy="114929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933BE20-6B24-4805-969F-D81B811EFFCA}"/>
                </a:ext>
              </a:extLst>
            </p:cNvPr>
            <p:cNvSpPr/>
            <p:nvPr/>
          </p:nvSpPr>
          <p:spPr>
            <a:xfrm>
              <a:off x="264695" y="679784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어플리케이션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21B1B54-4958-4E7B-AE5E-8D5117566BB0}"/>
                </a:ext>
              </a:extLst>
            </p:cNvPr>
            <p:cNvSpPr/>
            <p:nvPr/>
          </p:nvSpPr>
          <p:spPr>
            <a:xfrm>
              <a:off x="2083469" y="679784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IoT </a:t>
              </a:r>
              <a:r>
                <a:rPr lang="ko-KR" altLang="en-US" sz="500" dirty="0"/>
                <a:t>장비와 핸드폰을 블루투스로 연결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A8E243C-2551-4277-929C-031CD1870C54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1687497" y="1115929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21395B-4716-459C-A852-88ADA349E8AE}"/>
                </a:ext>
              </a:extLst>
            </p:cNvPr>
            <p:cNvSpPr txBox="1"/>
            <p:nvPr/>
          </p:nvSpPr>
          <p:spPr>
            <a:xfrm>
              <a:off x="264695" y="402784"/>
              <a:ext cx="20213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어플리케이션 최초 실행 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4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4147C2-3071-41FF-B8B9-8FCB261527C8}"/>
              </a:ext>
            </a:extLst>
          </p:cNvPr>
          <p:cNvSpPr/>
          <p:nvPr/>
        </p:nvSpPr>
        <p:spPr>
          <a:xfrm>
            <a:off x="330868" y="342899"/>
            <a:ext cx="2298032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블루투스 신호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인터넷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4A4908-F790-4DE6-B4D5-8C567EA9DAD2}"/>
              </a:ext>
            </a:extLst>
          </p:cNvPr>
          <p:cNvSpPr/>
          <p:nvPr/>
        </p:nvSpPr>
        <p:spPr>
          <a:xfrm>
            <a:off x="330868" y="1265320"/>
            <a:ext cx="11530264" cy="5249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3918271-3F4F-4ED4-BA2A-2CD4EE0DFA61}"/>
              </a:ext>
            </a:extLst>
          </p:cNvPr>
          <p:cNvSpPr/>
          <p:nvPr/>
        </p:nvSpPr>
        <p:spPr>
          <a:xfrm>
            <a:off x="1540042" y="559468"/>
            <a:ext cx="944479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77B091C-EF36-41D6-8F68-F3AC54FEB0EF}"/>
              </a:ext>
            </a:extLst>
          </p:cNvPr>
          <p:cNvCxnSpPr/>
          <p:nvPr/>
        </p:nvCxnSpPr>
        <p:spPr>
          <a:xfrm>
            <a:off x="1540042" y="884321"/>
            <a:ext cx="9444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" name="그림 9" descr="거울, 그리기, 컴퓨터이(가) 표시된 사진&#10;&#10;자동 생성된 설명">
            <a:extLst>
              <a:ext uri="{FF2B5EF4-FFF2-40B4-BE49-F238E27FC236}">
                <a16:creationId xmlns:a16="http://schemas.microsoft.com/office/drawing/2014/main" id="{595C9CD1-5449-4562-A37C-1C8F83E9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47" y="4014544"/>
            <a:ext cx="1085850" cy="227132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4BC9319-A6B7-4DCD-B5F1-7EE9CAC01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57" y="2033245"/>
            <a:ext cx="1085850" cy="2095500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EEBF4D19-0667-498E-9442-58243A2DC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7" y="1345320"/>
            <a:ext cx="1562626" cy="1490098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6B3A5DD4-1EB9-4945-9D8A-A0BF51DC5102}"/>
              </a:ext>
            </a:extLst>
          </p:cNvPr>
          <p:cNvGrpSpPr/>
          <p:nvPr/>
        </p:nvGrpSpPr>
        <p:grpSpPr>
          <a:xfrm>
            <a:off x="423223" y="2098740"/>
            <a:ext cx="5037498" cy="1069043"/>
            <a:chOff x="264695" y="3190967"/>
            <a:chExt cx="10516672" cy="2005377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D125671-41EA-408E-B63A-1A2A7A84FFF4}"/>
                </a:ext>
              </a:extLst>
            </p:cNvPr>
            <p:cNvSpPr/>
            <p:nvPr/>
          </p:nvSpPr>
          <p:spPr>
            <a:xfrm>
              <a:off x="264695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1. </a:t>
              </a:r>
              <a:r>
                <a:rPr lang="ko-KR" altLang="en-US" sz="500" dirty="0"/>
                <a:t>어플리케이션 실행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2815B96-A93D-4BA3-905C-85A9E1829D7C}"/>
                </a:ext>
              </a:extLst>
            </p:cNvPr>
            <p:cNvSpPr/>
            <p:nvPr/>
          </p:nvSpPr>
          <p:spPr>
            <a:xfrm>
              <a:off x="2083469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2. </a:t>
              </a:r>
              <a:r>
                <a:rPr lang="ko-KR" altLang="en-US" sz="500" dirty="0"/>
                <a:t>에너지 양을 수치화 하여 배터리 이미지로 표시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23AF89D-98A7-4ED0-A91C-EA3A1C4C5601}"/>
                </a:ext>
              </a:extLst>
            </p:cNvPr>
            <p:cNvSpPr/>
            <p:nvPr/>
          </p:nvSpPr>
          <p:spPr>
            <a:xfrm>
              <a:off x="3902243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3. </a:t>
              </a:r>
              <a:r>
                <a:rPr lang="ko-KR" altLang="en-US" sz="500" dirty="0"/>
                <a:t>블루투스 통신 가능 거리의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목록 표시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C2C1B9F-E107-4535-B795-2945E9899446}"/>
                </a:ext>
              </a:extLst>
            </p:cNvPr>
            <p:cNvSpPr/>
            <p:nvPr/>
          </p:nvSpPr>
          <p:spPr>
            <a:xfrm>
              <a:off x="5721017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4. </a:t>
              </a:r>
              <a:r>
                <a:rPr lang="ko-KR" altLang="en-US" sz="500" dirty="0"/>
                <a:t>조작을 원하는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선택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619BE1F-8C38-40DD-8C56-725177CF0FCE}"/>
                </a:ext>
              </a:extLst>
            </p:cNvPr>
            <p:cNvSpPr/>
            <p:nvPr/>
          </p:nvSpPr>
          <p:spPr>
            <a:xfrm>
              <a:off x="7539791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5. </a:t>
              </a:r>
              <a:r>
                <a:rPr lang="ko-KR" altLang="en-US" sz="500" dirty="0"/>
                <a:t>해당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 조작용 </a:t>
              </a:r>
              <a:r>
                <a:rPr lang="ko-KR" altLang="en-US" sz="500" dirty="0" err="1"/>
                <a:t>콘솔창</a:t>
              </a:r>
              <a:r>
                <a:rPr lang="ko-KR" altLang="en-US" sz="500" dirty="0"/>
                <a:t> 표기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730CA4A-CFFF-4619-909B-D9BF3B0E1CB9}"/>
                </a:ext>
              </a:extLst>
            </p:cNvPr>
            <p:cNvSpPr/>
            <p:nvPr/>
          </p:nvSpPr>
          <p:spPr>
            <a:xfrm>
              <a:off x="9358565" y="3741821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7. </a:t>
              </a:r>
              <a:r>
                <a:rPr lang="ko-KR" altLang="en-US" sz="500" dirty="0"/>
                <a:t>해당 </a:t>
              </a:r>
              <a:r>
                <a:rPr lang="en-US" altLang="ko-KR" sz="500" dirty="0"/>
                <a:t>IoT </a:t>
              </a:r>
              <a:r>
                <a:rPr lang="ko-KR" altLang="en-US" sz="500" dirty="0"/>
                <a:t>장비를 조작할 시 에너지 소모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1C308009-F5EA-4872-96D4-AD61A9F1ED7A}"/>
                </a:ext>
              </a:extLst>
            </p:cNvPr>
            <p:cNvCxnSpPr>
              <a:stCxn id="69" idx="6"/>
              <a:endCxn id="70" idx="2"/>
            </p:cNvCxnSpPr>
            <p:nvPr/>
          </p:nvCxnSpPr>
          <p:spPr>
            <a:xfrm>
              <a:off x="1687497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3202FFC-2FB7-4EBA-9E89-A13A161DD18C}"/>
                </a:ext>
              </a:extLst>
            </p:cNvPr>
            <p:cNvCxnSpPr>
              <a:stCxn id="70" idx="6"/>
              <a:endCxn id="71" idx="2"/>
            </p:cNvCxnSpPr>
            <p:nvPr/>
          </p:nvCxnSpPr>
          <p:spPr>
            <a:xfrm>
              <a:off x="3506271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56E0129-62F1-4A87-9403-CDD4F4065C06}"/>
                </a:ext>
              </a:extLst>
            </p:cNvPr>
            <p:cNvCxnSpPr/>
            <p:nvPr/>
          </p:nvCxnSpPr>
          <p:spPr>
            <a:xfrm>
              <a:off x="5325045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AAC3792-1140-4762-934B-5060F7F86041}"/>
                </a:ext>
              </a:extLst>
            </p:cNvPr>
            <p:cNvCxnSpPr/>
            <p:nvPr/>
          </p:nvCxnSpPr>
          <p:spPr>
            <a:xfrm>
              <a:off x="7143819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EC6A0C7-DF4A-4527-9B5A-BDF3064B4CDD}"/>
                </a:ext>
              </a:extLst>
            </p:cNvPr>
            <p:cNvCxnSpPr/>
            <p:nvPr/>
          </p:nvCxnSpPr>
          <p:spPr>
            <a:xfrm>
              <a:off x="8962593" y="4177966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E2E36A2-A2D4-4047-AE7A-26502E8F4037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 rot="5400000">
              <a:off x="3571910" y="3837071"/>
              <a:ext cx="264694" cy="181877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18FF16D-AA40-47DA-85F6-6C3F9CB4100F}"/>
                </a:ext>
              </a:extLst>
            </p:cNvPr>
            <p:cNvCxnSpPr>
              <a:endCxn id="70" idx="4"/>
            </p:cNvCxnSpPr>
            <p:nvPr/>
          </p:nvCxnSpPr>
          <p:spPr>
            <a:xfrm flipV="1">
              <a:off x="2794870" y="4614111"/>
              <a:ext cx="0" cy="26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E94B89F7-EB5E-45AC-AF5C-4E6F8933DDE7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rot="16200000" flipV="1">
              <a:off x="6297063" y="-31082"/>
              <a:ext cx="270710" cy="727509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E05CCD8-5708-4506-BC7C-CA620C52FBEC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2794870" y="3471110"/>
              <a:ext cx="0" cy="270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B9F9D5-9AFE-4268-BB99-5B99A5947681}"/>
                </a:ext>
              </a:extLst>
            </p:cNvPr>
            <p:cNvSpPr txBox="1"/>
            <p:nvPr/>
          </p:nvSpPr>
          <p:spPr>
            <a:xfrm>
              <a:off x="6850406" y="3212643"/>
              <a:ext cx="3219562" cy="31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00" dirty="0"/>
                <a:t>(If, </a:t>
              </a:r>
              <a:r>
                <a:rPr lang="ko-KR" altLang="en-US" sz="500" dirty="0"/>
                <a:t>총 에너지가 사용 시 소모량보다 적을 경우</a:t>
              </a:r>
              <a:r>
                <a:rPr lang="en-US" altLang="ko-KR" sz="500" dirty="0"/>
                <a:t>)</a:t>
              </a:r>
              <a:endParaRPr lang="ko-KR" altLang="en-US" sz="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6ADB029-58C8-4304-BEFF-A465531B0EE7}"/>
                </a:ext>
              </a:extLst>
            </p:cNvPr>
            <p:cNvSpPr txBox="1"/>
            <p:nvPr/>
          </p:nvSpPr>
          <p:spPr>
            <a:xfrm>
              <a:off x="2957094" y="4878804"/>
              <a:ext cx="1656551" cy="31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00" dirty="0"/>
                <a:t>(If, </a:t>
              </a:r>
              <a:r>
                <a:rPr lang="ko-KR" altLang="en-US" sz="500" dirty="0"/>
                <a:t>장비가 없을 경우</a:t>
              </a:r>
              <a:r>
                <a:rPr lang="en-US" altLang="ko-KR" sz="500" dirty="0"/>
                <a:t>)</a:t>
              </a:r>
              <a:endParaRPr lang="ko-KR" altLang="en-US" sz="5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BC32B2F-EB30-4425-9772-98A548E96352}"/>
                </a:ext>
              </a:extLst>
            </p:cNvPr>
            <p:cNvSpPr txBox="1"/>
            <p:nvPr/>
          </p:nvSpPr>
          <p:spPr>
            <a:xfrm>
              <a:off x="264695" y="3190967"/>
              <a:ext cx="2021304" cy="31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어플리케이션 상시 실행 시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3AFB73-BFCA-4827-B931-AB765F2530AF}"/>
              </a:ext>
            </a:extLst>
          </p:cNvPr>
          <p:cNvGrpSpPr/>
          <p:nvPr/>
        </p:nvGrpSpPr>
        <p:grpSpPr>
          <a:xfrm>
            <a:off x="437568" y="1394289"/>
            <a:ext cx="1728045" cy="612673"/>
            <a:chOff x="264695" y="402784"/>
            <a:chExt cx="3241576" cy="114929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67BA87E-FF31-4615-9C62-A3B47C2BFA6B}"/>
                </a:ext>
              </a:extLst>
            </p:cNvPr>
            <p:cNvSpPr/>
            <p:nvPr/>
          </p:nvSpPr>
          <p:spPr>
            <a:xfrm>
              <a:off x="264695" y="679784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어플리케이션 실행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826B4C8-1825-4FE8-A3D4-CC066472063D}"/>
                </a:ext>
              </a:extLst>
            </p:cNvPr>
            <p:cNvSpPr/>
            <p:nvPr/>
          </p:nvSpPr>
          <p:spPr>
            <a:xfrm>
              <a:off x="2083469" y="679784"/>
              <a:ext cx="1422802" cy="8722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2. IoT </a:t>
              </a:r>
              <a:r>
                <a:rPr lang="ko-KR" altLang="en-US" sz="500" dirty="0"/>
                <a:t>장비와 핸드폰을 블루투스로 연결</a:t>
              </a: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B4D5BF48-BC09-40B3-88BA-C8EA890D8B9E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1687497" y="1115929"/>
              <a:ext cx="39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77226A-A4A8-4AD0-8D4B-B6A731BC0CCB}"/>
                </a:ext>
              </a:extLst>
            </p:cNvPr>
            <p:cNvSpPr txBox="1"/>
            <p:nvPr/>
          </p:nvSpPr>
          <p:spPr>
            <a:xfrm>
              <a:off x="264695" y="402784"/>
              <a:ext cx="20213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어플리케이션 최초 실행 시</a:t>
              </a:r>
            </a:p>
          </p:txBody>
        </p:sp>
      </p:grpSp>
      <p:pic>
        <p:nvPicPr>
          <p:cNvPr id="103" name="그림 102" descr="기기이(가) 표시된 사진&#10;&#10;자동 생성된 설명">
            <a:extLst>
              <a:ext uri="{FF2B5EF4-FFF2-40B4-BE49-F238E27FC236}">
                <a16:creationId xmlns:a16="http://schemas.microsoft.com/office/drawing/2014/main" id="{3F37C9F5-C4E9-4783-BAF5-5DFD715E6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" y="4000599"/>
            <a:ext cx="1348791" cy="2469260"/>
          </a:xfrm>
          <a:prstGeom prst="rect">
            <a:avLst/>
          </a:prstGeom>
        </p:spPr>
      </p:pic>
      <p:sp>
        <p:nvSpPr>
          <p:cNvPr id="111" name="화살표: 왼쪽/위쪽 110">
            <a:extLst>
              <a:ext uri="{FF2B5EF4-FFF2-40B4-BE49-F238E27FC236}">
                <a16:creationId xmlns:a16="http://schemas.microsoft.com/office/drawing/2014/main" id="{97C0A485-3161-42BE-A6DE-E9F4AE699F73}"/>
              </a:ext>
            </a:extLst>
          </p:cNvPr>
          <p:cNvSpPr/>
          <p:nvPr/>
        </p:nvSpPr>
        <p:spPr>
          <a:xfrm rot="10800000">
            <a:off x="1301591" y="3320184"/>
            <a:ext cx="4159125" cy="584064"/>
          </a:xfrm>
          <a:prstGeom prst="leftUpArrow">
            <a:avLst>
              <a:gd name="adj1" fmla="val 4164"/>
              <a:gd name="adj2" fmla="val 11740"/>
              <a:gd name="adj3" fmla="val 23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왼쪽/위쪽 111">
            <a:extLst>
              <a:ext uri="{FF2B5EF4-FFF2-40B4-BE49-F238E27FC236}">
                <a16:creationId xmlns:a16="http://schemas.microsoft.com/office/drawing/2014/main" id="{A3EECF27-620D-43D8-8739-9F468ACCF708}"/>
              </a:ext>
            </a:extLst>
          </p:cNvPr>
          <p:cNvSpPr/>
          <p:nvPr/>
        </p:nvSpPr>
        <p:spPr>
          <a:xfrm rot="10800000">
            <a:off x="3786462" y="3533641"/>
            <a:ext cx="1674253" cy="466957"/>
          </a:xfrm>
          <a:prstGeom prst="leftUpArrow">
            <a:avLst>
              <a:gd name="adj1" fmla="val 4164"/>
              <a:gd name="adj2" fmla="val 11740"/>
              <a:gd name="adj3" fmla="val 23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 descr="그리기이(가) 표시된 사진&#10;&#10;자동 생성된 설명">
            <a:extLst>
              <a:ext uri="{FF2B5EF4-FFF2-40B4-BE49-F238E27FC236}">
                <a16:creationId xmlns:a16="http://schemas.microsoft.com/office/drawing/2014/main" id="{95229761-1BA5-4013-9934-AF5A037A1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14" y="4131445"/>
            <a:ext cx="1557822" cy="2207567"/>
          </a:xfrm>
          <a:prstGeom prst="rect">
            <a:avLst/>
          </a:prstGeom>
        </p:spPr>
      </p:pic>
      <p:sp>
        <p:nvSpPr>
          <p:cNvPr id="115" name="화살표: 왼쪽/위쪽 114">
            <a:extLst>
              <a:ext uri="{FF2B5EF4-FFF2-40B4-BE49-F238E27FC236}">
                <a16:creationId xmlns:a16="http://schemas.microsoft.com/office/drawing/2014/main" id="{D630B662-DEC4-4A94-BC76-25F813C2DCFD}"/>
              </a:ext>
            </a:extLst>
          </p:cNvPr>
          <p:cNvSpPr/>
          <p:nvPr/>
        </p:nvSpPr>
        <p:spPr>
          <a:xfrm rot="10800000" flipH="1">
            <a:off x="6655591" y="3560596"/>
            <a:ext cx="1665248" cy="466957"/>
          </a:xfrm>
          <a:prstGeom prst="leftUpArrow">
            <a:avLst>
              <a:gd name="adj1" fmla="val 4164"/>
              <a:gd name="adj2" fmla="val 11740"/>
              <a:gd name="adj3" fmla="val 23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F25E2FE-D299-4239-8C00-CEBD6A295970}"/>
              </a:ext>
            </a:extLst>
          </p:cNvPr>
          <p:cNvCxnSpPr>
            <a:cxnSpLocks/>
          </p:cNvCxnSpPr>
          <p:nvPr/>
        </p:nvCxnSpPr>
        <p:spPr>
          <a:xfrm>
            <a:off x="6721764" y="2194933"/>
            <a:ext cx="3440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20" name="그림 119" descr="거울이(가) 표시된 사진&#10;&#10;자동 생성된 설명">
            <a:extLst>
              <a:ext uri="{FF2B5EF4-FFF2-40B4-BE49-F238E27FC236}">
                <a16:creationId xmlns:a16="http://schemas.microsoft.com/office/drawing/2014/main" id="{400238F1-E3E5-4753-B86F-7B34F292E9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43" y="4079002"/>
            <a:ext cx="1518666" cy="2142404"/>
          </a:xfrm>
          <a:prstGeom prst="rect">
            <a:avLst/>
          </a:prstGeom>
        </p:spPr>
      </p:pic>
      <p:sp>
        <p:nvSpPr>
          <p:cNvPr id="121" name="화살표: 왼쪽/위쪽 120">
            <a:extLst>
              <a:ext uri="{FF2B5EF4-FFF2-40B4-BE49-F238E27FC236}">
                <a16:creationId xmlns:a16="http://schemas.microsoft.com/office/drawing/2014/main" id="{8C052C46-83D5-42D8-B6D6-34F0A448ED34}"/>
              </a:ext>
            </a:extLst>
          </p:cNvPr>
          <p:cNvSpPr/>
          <p:nvPr/>
        </p:nvSpPr>
        <p:spPr>
          <a:xfrm rot="10800000" flipH="1">
            <a:off x="6655590" y="3297404"/>
            <a:ext cx="4018814" cy="584064"/>
          </a:xfrm>
          <a:prstGeom prst="leftUpArrow">
            <a:avLst>
              <a:gd name="adj1" fmla="val 4164"/>
              <a:gd name="adj2" fmla="val 11740"/>
              <a:gd name="adj3" fmla="val 23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잘린 대각선 방향 모서리 121">
            <a:extLst>
              <a:ext uri="{FF2B5EF4-FFF2-40B4-BE49-F238E27FC236}">
                <a16:creationId xmlns:a16="http://schemas.microsoft.com/office/drawing/2014/main" id="{DA754C3D-5D06-4C31-88AA-6269D11E6B15}"/>
              </a:ext>
            </a:extLst>
          </p:cNvPr>
          <p:cNvSpPr/>
          <p:nvPr/>
        </p:nvSpPr>
        <p:spPr>
          <a:xfrm>
            <a:off x="5544557" y="1774458"/>
            <a:ext cx="1085850" cy="23250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모바일 기기</a:t>
            </a:r>
          </a:p>
        </p:txBody>
      </p:sp>
      <p:sp>
        <p:nvSpPr>
          <p:cNvPr id="123" name="사각형: 잘린 대각선 방향 모서리 122">
            <a:extLst>
              <a:ext uri="{FF2B5EF4-FFF2-40B4-BE49-F238E27FC236}">
                <a16:creationId xmlns:a16="http://schemas.microsoft.com/office/drawing/2014/main" id="{99AAF682-6025-486F-A370-FF7C42DA7DAC}"/>
              </a:ext>
            </a:extLst>
          </p:cNvPr>
          <p:cNvSpPr/>
          <p:nvPr/>
        </p:nvSpPr>
        <p:spPr>
          <a:xfrm>
            <a:off x="9046036" y="1368277"/>
            <a:ext cx="1085850" cy="23250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클라우드 서버</a:t>
            </a:r>
          </a:p>
        </p:txBody>
      </p:sp>
      <p:sp>
        <p:nvSpPr>
          <p:cNvPr id="124" name="사각형: 잘린 대각선 방향 모서리 123">
            <a:extLst>
              <a:ext uri="{FF2B5EF4-FFF2-40B4-BE49-F238E27FC236}">
                <a16:creationId xmlns:a16="http://schemas.microsoft.com/office/drawing/2014/main" id="{59FA1C2A-4D27-4DAB-9EA4-67DCE0F3D7D8}"/>
              </a:ext>
            </a:extLst>
          </p:cNvPr>
          <p:cNvSpPr/>
          <p:nvPr/>
        </p:nvSpPr>
        <p:spPr>
          <a:xfrm>
            <a:off x="4589526" y="5852046"/>
            <a:ext cx="2898688" cy="23250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각종 </a:t>
            </a:r>
            <a:r>
              <a:rPr lang="en-US" altLang="ko-KR" sz="800" dirty="0"/>
              <a:t>IoT </a:t>
            </a:r>
            <a:r>
              <a:rPr lang="ko-KR" altLang="en-US" sz="800" dirty="0"/>
              <a:t>장비들</a:t>
            </a:r>
          </a:p>
        </p:txBody>
      </p:sp>
    </p:spTree>
    <p:extLst>
      <p:ext uri="{BB962C8B-B14F-4D97-AF65-F5344CB8AC3E}">
        <p14:creationId xmlns:p14="http://schemas.microsoft.com/office/powerpoint/2010/main" val="227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CCACD6-8450-4D28-BF23-248FE157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3" y="0"/>
            <a:ext cx="10914314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8775CA-183C-4771-9456-D102FEE45C84}"/>
              </a:ext>
            </a:extLst>
          </p:cNvPr>
          <p:cNvSpPr/>
          <p:nvPr/>
        </p:nvSpPr>
        <p:spPr>
          <a:xfrm>
            <a:off x="10207792" y="2539666"/>
            <a:ext cx="739608" cy="17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7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160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박시온</dc:creator>
  <cp:lastModifiedBy>박시온</cp:lastModifiedBy>
  <cp:revision>13</cp:revision>
  <dcterms:created xsi:type="dcterms:W3CDTF">2020-04-04T05:07:07Z</dcterms:created>
  <dcterms:modified xsi:type="dcterms:W3CDTF">2020-04-04T08:01:30Z</dcterms:modified>
</cp:coreProperties>
</file>