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319" autoAdjust="0"/>
    <p:restoredTop sz="73653"/>
  </p:normalViewPr>
  <p:slideViewPr>
    <p:cSldViewPr snapToGrid="0">
      <p:cViewPr varScale="1">
        <p:scale>
          <a:sx n="100" d="100"/>
          <a:sy n="100" d="100"/>
        </p:scale>
        <p:origin x="276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 u="sng">
                <a:solidFill>
                  <a:schemeClr val="dk1"/>
                </a:solidFill>
              </a:rPr>
              <a:t>https://developers.google.com/maps/documentation/geolocation/intro</a:t>
            </a: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u="sng">
                <a:solidFill>
                  <a:schemeClr val="dk1"/>
                </a:solidFill>
              </a:rPr>
              <a:t>https://blog.naver.com/eztcpcom/220645390150</a:t>
            </a: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u="sng">
              <a:solidFill>
                <a:schemeClr val="dk1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397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2722523" y="1445115"/>
            <a:ext cx="7054577" cy="4828731"/>
          </a:xfrm>
          <a:custGeom>
            <a:avLst/>
            <a:gdLst>
              <a:gd name="connsiteX0" fmla="*/ 404896 w 3982064"/>
              <a:gd name="connsiteY0" fmla="*/ 0 h 3982064"/>
              <a:gd name="connsiteX1" fmla="*/ 748547 w 3982064"/>
              <a:gd name="connsiteY1" fmla="*/ 0 h 3982064"/>
              <a:gd name="connsiteX2" fmla="*/ 748547 w 3982064"/>
              <a:gd name="connsiteY2" fmla="*/ 129371 h 3982064"/>
              <a:gd name="connsiteX3" fmla="*/ 700985 w 3982064"/>
              <a:gd name="connsiteY3" fmla="*/ 161438 h 3982064"/>
              <a:gd name="connsiteX4" fmla="*/ 654488 w 3982064"/>
              <a:gd name="connsiteY4" fmla="*/ 273691 h 3982064"/>
              <a:gd name="connsiteX5" fmla="*/ 813238 w 3982064"/>
              <a:gd name="connsiteY5" fmla="*/ 432441 h 3982064"/>
              <a:gd name="connsiteX6" fmla="*/ 971988 w 3982064"/>
              <a:gd name="connsiteY6" fmla="*/ 273691 h 3982064"/>
              <a:gd name="connsiteX7" fmla="*/ 925491 w 3982064"/>
              <a:gd name="connsiteY7" fmla="*/ 161438 h 3982064"/>
              <a:gd name="connsiteX8" fmla="*/ 877929 w 3982064"/>
              <a:gd name="connsiteY8" fmla="*/ 129371 h 3982064"/>
              <a:gd name="connsiteX9" fmla="*/ 877929 w 3982064"/>
              <a:gd name="connsiteY9" fmla="*/ 0 h 3982064"/>
              <a:gd name="connsiteX10" fmla="*/ 1337444 w 3982064"/>
              <a:gd name="connsiteY10" fmla="*/ 0 h 3982064"/>
              <a:gd name="connsiteX11" fmla="*/ 1337444 w 3982064"/>
              <a:gd name="connsiteY11" fmla="*/ 129371 h 3982064"/>
              <a:gd name="connsiteX12" fmla="*/ 1289882 w 3982064"/>
              <a:gd name="connsiteY12" fmla="*/ 161438 h 3982064"/>
              <a:gd name="connsiteX13" fmla="*/ 1243385 w 3982064"/>
              <a:gd name="connsiteY13" fmla="*/ 273691 h 3982064"/>
              <a:gd name="connsiteX14" fmla="*/ 1402135 w 3982064"/>
              <a:gd name="connsiteY14" fmla="*/ 432441 h 3982064"/>
              <a:gd name="connsiteX15" fmla="*/ 1560885 w 3982064"/>
              <a:gd name="connsiteY15" fmla="*/ 273691 h 3982064"/>
              <a:gd name="connsiteX16" fmla="*/ 1514388 w 3982064"/>
              <a:gd name="connsiteY16" fmla="*/ 161438 h 3982064"/>
              <a:gd name="connsiteX17" fmla="*/ 1466826 w 3982064"/>
              <a:gd name="connsiteY17" fmla="*/ 129371 h 3982064"/>
              <a:gd name="connsiteX18" fmla="*/ 1466826 w 3982064"/>
              <a:gd name="connsiteY18" fmla="*/ 0 h 3982064"/>
              <a:gd name="connsiteX19" fmla="*/ 1926341 w 3982064"/>
              <a:gd name="connsiteY19" fmla="*/ 0 h 3982064"/>
              <a:gd name="connsiteX20" fmla="*/ 1926341 w 3982064"/>
              <a:gd name="connsiteY20" fmla="*/ 129371 h 3982064"/>
              <a:gd name="connsiteX21" fmla="*/ 1878779 w 3982064"/>
              <a:gd name="connsiteY21" fmla="*/ 161438 h 3982064"/>
              <a:gd name="connsiteX22" fmla="*/ 1832282 w 3982064"/>
              <a:gd name="connsiteY22" fmla="*/ 273691 h 3982064"/>
              <a:gd name="connsiteX23" fmla="*/ 1991032 w 3982064"/>
              <a:gd name="connsiteY23" fmla="*/ 432441 h 3982064"/>
              <a:gd name="connsiteX24" fmla="*/ 2149782 w 3982064"/>
              <a:gd name="connsiteY24" fmla="*/ 273691 h 3982064"/>
              <a:gd name="connsiteX25" fmla="*/ 2103285 w 3982064"/>
              <a:gd name="connsiteY25" fmla="*/ 161438 h 3982064"/>
              <a:gd name="connsiteX26" fmla="*/ 2055723 w 3982064"/>
              <a:gd name="connsiteY26" fmla="*/ 129371 h 3982064"/>
              <a:gd name="connsiteX27" fmla="*/ 2055723 w 3982064"/>
              <a:gd name="connsiteY27" fmla="*/ 0 h 3982064"/>
              <a:gd name="connsiteX28" fmla="*/ 2515238 w 3982064"/>
              <a:gd name="connsiteY28" fmla="*/ 0 h 3982064"/>
              <a:gd name="connsiteX29" fmla="*/ 2515238 w 3982064"/>
              <a:gd name="connsiteY29" fmla="*/ 129371 h 3982064"/>
              <a:gd name="connsiteX30" fmla="*/ 2467676 w 3982064"/>
              <a:gd name="connsiteY30" fmla="*/ 161438 h 3982064"/>
              <a:gd name="connsiteX31" fmla="*/ 2421179 w 3982064"/>
              <a:gd name="connsiteY31" fmla="*/ 273691 h 3982064"/>
              <a:gd name="connsiteX32" fmla="*/ 2579929 w 3982064"/>
              <a:gd name="connsiteY32" fmla="*/ 432441 h 3982064"/>
              <a:gd name="connsiteX33" fmla="*/ 2738679 w 3982064"/>
              <a:gd name="connsiteY33" fmla="*/ 273691 h 3982064"/>
              <a:gd name="connsiteX34" fmla="*/ 2692182 w 3982064"/>
              <a:gd name="connsiteY34" fmla="*/ 161438 h 3982064"/>
              <a:gd name="connsiteX35" fmla="*/ 2644620 w 3982064"/>
              <a:gd name="connsiteY35" fmla="*/ 129371 h 3982064"/>
              <a:gd name="connsiteX36" fmla="*/ 2644620 w 3982064"/>
              <a:gd name="connsiteY36" fmla="*/ 0 h 3982064"/>
              <a:gd name="connsiteX37" fmla="*/ 3104135 w 3982064"/>
              <a:gd name="connsiteY37" fmla="*/ 0 h 3982064"/>
              <a:gd name="connsiteX38" fmla="*/ 3104135 w 3982064"/>
              <a:gd name="connsiteY38" fmla="*/ 129371 h 3982064"/>
              <a:gd name="connsiteX39" fmla="*/ 3056573 w 3982064"/>
              <a:gd name="connsiteY39" fmla="*/ 161438 h 3982064"/>
              <a:gd name="connsiteX40" fmla="*/ 3010076 w 3982064"/>
              <a:gd name="connsiteY40" fmla="*/ 273691 h 3982064"/>
              <a:gd name="connsiteX41" fmla="*/ 3168826 w 3982064"/>
              <a:gd name="connsiteY41" fmla="*/ 432441 h 3982064"/>
              <a:gd name="connsiteX42" fmla="*/ 3327576 w 3982064"/>
              <a:gd name="connsiteY42" fmla="*/ 273691 h 3982064"/>
              <a:gd name="connsiteX43" fmla="*/ 3281079 w 3982064"/>
              <a:gd name="connsiteY43" fmla="*/ 161438 h 3982064"/>
              <a:gd name="connsiteX44" fmla="*/ 3233517 w 3982064"/>
              <a:gd name="connsiteY44" fmla="*/ 129371 h 3982064"/>
              <a:gd name="connsiteX45" fmla="*/ 3233517 w 3982064"/>
              <a:gd name="connsiteY45" fmla="*/ 0 h 3982064"/>
              <a:gd name="connsiteX46" fmla="*/ 3577168 w 3982064"/>
              <a:gd name="connsiteY46" fmla="*/ 0 h 3982064"/>
              <a:gd name="connsiteX47" fmla="*/ 3982064 w 3982064"/>
              <a:gd name="connsiteY47" fmla="*/ 404896 h 3982064"/>
              <a:gd name="connsiteX48" fmla="*/ 3982064 w 3982064"/>
              <a:gd name="connsiteY48" fmla="*/ 3577168 h 3982064"/>
              <a:gd name="connsiteX49" fmla="*/ 3577168 w 3982064"/>
              <a:gd name="connsiteY49" fmla="*/ 3982064 h 3982064"/>
              <a:gd name="connsiteX50" fmla="*/ 404896 w 3982064"/>
              <a:gd name="connsiteY50" fmla="*/ 3982064 h 3982064"/>
              <a:gd name="connsiteX51" fmla="*/ 0 w 3982064"/>
              <a:gd name="connsiteY51" fmla="*/ 3577168 h 3982064"/>
              <a:gd name="connsiteX52" fmla="*/ 0 w 3982064"/>
              <a:gd name="connsiteY52" fmla="*/ 404896 h 3982064"/>
              <a:gd name="connsiteX53" fmla="*/ 404896 w 3982064"/>
              <a:gd name="connsiteY53" fmla="*/ 0 h 39820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82064" h="3982064">
                <a:moveTo>
                  <a:pt x="404896" y="0"/>
                </a:moveTo>
                <a:lnTo>
                  <a:pt x="748547" y="0"/>
                </a:lnTo>
                <a:lnTo>
                  <a:pt x="748547" y="129371"/>
                </a:lnTo>
                <a:lnTo>
                  <a:pt x="700985" y="161438"/>
                </a:lnTo>
                <a:cubicBezTo>
                  <a:pt x="672257" y="190166"/>
                  <a:pt x="654488" y="229854"/>
                  <a:pt x="654488" y="273691"/>
                </a:cubicBezTo>
                <a:cubicBezTo>
                  <a:pt x="654488" y="361366"/>
                  <a:pt x="725563" y="432441"/>
                  <a:pt x="813238" y="432441"/>
                </a:cubicBezTo>
                <a:cubicBezTo>
                  <a:pt x="900913" y="432441"/>
                  <a:pt x="971988" y="361366"/>
                  <a:pt x="971988" y="273691"/>
                </a:cubicBezTo>
                <a:cubicBezTo>
                  <a:pt x="971988" y="229854"/>
                  <a:pt x="954219" y="190166"/>
                  <a:pt x="925491" y="161438"/>
                </a:cubicBezTo>
                <a:lnTo>
                  <a:pt x="877929" y="129371"/>
                </a:lnTo>
                <a:lnTo>
                  <a:pt x="877929" y="0"/>
                </a:lnTo>
                <a:lnTo>
                  <a:pt x="1337444" y="0"/>
                </a:lnTo>
                <a:lnTo>
                  <a:pt x="1337444" y="129371"/>
                </a:lnTo>
                <a:lnTo>
                  <a:pt x="1289882" y="161438"/>
                </a:lnTo>
                <a:cubicBezTo>
                  <a:pt x="1261154" y="190166"/>
                  <a:pt x="1243385" y="229854"/>
                  <a:pt x="1243385" y="273691"/>
                </a:cubicBezTo>
                <a:cubicBezTo>
                  <a:pt x="1243385" y="361366"/>
                  <a:pt x="1314460" y="432441"/>
                  <a:pt x="1402135" y="432441"/>
                </a:cubicBezTo>
                <a:cubicBezTo>
                  <a:pt x="1489810" y="432441"/>
                  <a:pt x="1560885" y="361366"/>
                  <a:pt x="1560885" y="273691"/>
                </a:cubicBezTo>
                <a:cubicBezTo>
                  <a:pt x="1560885" y="229854"/>
                  <a:pt x="1543116" y="190166"/>
                  <a:pt x="1514388" y="161438"/>
                </a:cubicBezTo>
                <a:lnTo>
                  <a:pt x="1466826" y="129371"/>
                </a:lnTo>
                <a:lnTo>
                  <a:pt x="1466826" y="0"/>
                </a:lnTo>
                <a:lnTo>
                  <a:pt x="1926341" y="0"/>
                </a:lnTo>
                <a:lnTo>
                  <a:pt x="1926341" y="129371"/>
                </a:lnTo>
                <a:lnTo>
                  <a:pt x="1878779" y="161438"/>
                </a:lnTo>
                <a:cubicBezTo>
                  <a:pt x="1850051" y="190166"/>
                  <a:pt x="1832282" y="229854"/>
                  <a:pt x="1832282" y="273691"/>
                </a:cubicBezTo>
                <a:cubicBezTo>
                  <a:pt x="1832282" y="361366"/>
                  <a:pt x="1903357" y="432441"/>
                  <a:pt x="1991032" y="432441"/>
                </a:cubicBezTo>
                <a:cubicBezTo>
                  <a:pt x="2078707" y="432441"/>
                  <a:pt x="2149782" y="361366"/>
                  <a:pt x="2149782" y="273691"/>
                </a:cubicBezTo>
                <a:cubicBezTo>
                  <a:pt x="2149782" y="229854"/>
                  <a:pt x="2132013" y="190166"/>
                  <a:pt x="2103285" y="161438"/>
                </a:cubicBezTo>
                <a:lnTo>
                  <a:pt x="2055723" y="129371"/>
                </a:lnTo>
                <a:lnTo>
                  <a:pt x="2055723" y="0"/>
                </a:lnTo>
                <a:lnTo>
                  <a:pt x="2515238" y="0"/>
                </a:lnTo>
                <a:lnTo>
                  <a:pt x="2515238" y="129371"/>
                </a:lnTo>
                <a:lnTo>
                  <a:pt x="2467676" y="161438"/>
                </a:lnTo>
                <a:cubicBezTo>
                  <a:pt x="2438948" y="190166"/>
                  <a:pt x="2421179" y="229854"/>
                  <a:pt x="2421179" y="273691"/>
                </a:cubicBezTo>
                <a:cubicBezTo>
                  <a:pt x="2421179" y="361366"/>
                  <a:pt x="2492254" y="432441"/>
                  <a:pt x="2579929" y="432441"/>
                </a:cubicBezTo>
                <a:cubicBezTo>
                  <a:pt x="2667604" y="432441"/>
                  <a:pt x="2738679" y="361366"/>
                  <a:pt x="2738679" y="273691"/>
                </a:cubicBezTo>
                <a:cubicBezTo>
                  <a:pt x="2738679" y="229854"/>
                  <a:pt x="2720910" y="190166"/>
                  <a:pt x="2692182" y="161438"/>
                </a:cubicBezTo>
                <a:lnTo>
                  <a:pt x="2644620" y="129371"/>
                </a:lnTo>
                <a:lnTo>
                  <a:pt x="2644620" y="0"/>
                </a:lnTo>
                <a:lnTo>
                  <a:pt x="3104135" y="0"/>
                </a:lnTo>
                <a:lnTo>
                  <a:pt x="3104135" y="129371"/>
                </a:lnTo>
                <a:lnTo>
                  <a:pt x="3056573" y="161438"/>
                </a:lnTo>
                <a:cubicBezTo>
                  <a:pt x="3027845" y="190166"/>
                  <a:pt x="3010076" y="229854"/>
                  <a:pt x="3010076" y="273691"/>
                </a:cubicBezTo>
                <a:cubicBezTo>
                  <a:pt x="3010076" y="361366"/>
                  <a:pt x="3081151" y="432441"/>
                  <a:pt x="3168826" y="432441"/>
                </a:cubicBezTo>
                <a:cubicBezTo>
                  <a:pt x="3256501" y="432441"/>
                  <a:pt x="3327576" y="361366"/>
                  <a:pt x="3327576" y="273691"/>
                </a:cubicBezTo>
                <a:cubicBezTo>
                  <a:pt x="3327576" y="229854"/>
                  <a:pt x="3309808" y="190166"/>
                  <a:pt x="3281079" y="161438"/>
                </a:cubicBezTo>
                <a:lnTo>
                  <a:pt x="3233517" y="129371"/>
                </a:lnTo>
                <a:lnTo>
                  <a:pt x="3233517" y="0"/>
                </a:lnTo>
                <a:lnTo>
                  <a:pt x="3577168" y="0"/>
                </a:lnTo>
                <a:cubicBezTo>
                  <a:pt x="3800786" y="0"/>
                  <a:pt x="3982064" y="181278"/>
                  <a:pt x="3982064" y="404896"/>
                </a:cubicBezTo>
                <a:lnTo>
                  <a:pt x="3982064" y="3577168"/>
                </a:lnTo>
                <a:cubicBezTo>
                  <a:pt x="3982064" y="3800786"/>
                  <a:pt x="3800786" y="3982064"/>
                  <a:pt x="3577168" y="3982064"/>
                </a:cubicBezTo>
                <a:lnTo>
                  <a:pt x="404896" y="3982064"/>
                </a:lnTo>
                <a:cubicBezTo>
                  <a:pt x="181278" y="3982064"/>
                  <a:pt x="0" y="3800786"/>
                  <a:pt x="0" y="3577168"/>
                </a:cubicBezTo>
                <a:lnTo>
                  <a:pt x="0" y="404896"/>
                </a:lnTo>
                <a:cubicBezTo>
                  <a:pt x="0" y="181278"/>
                  <a:pt x="181278" y="0"/>
                  <a:pt x="404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24097" y="94671"/>
            <a:ext cx="6343806" cy="1338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지각 방지</a:t>
            </a:r>
            <a:r>
              <a:rPr lang="ko-KR" altLang="en-US" sz="66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 서비스</a:t>
            </a:r>
            <a:endParaRPr lang="ko-KR" altLang="en-US" sz="66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600" kern="0">
              <a:solidFill>
                <a:prstClr val="white"/>
              </a:solidFill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3457434" y="2102696"/>
          <a:ext cx="5629910" cy="4091940"/>
        </p:xfrm>
        <a:graphic>
          <a:graphicData uri="http://schemas.openxmlformats.org/drawingml/2006/table">
            <a:tbl>
              <a:tblPr firstRow="1" bandRow="1"/>
              <a:tblGrid>
                <a:gridCol w="2545842"/>
                <a:gridCol w="3084068"/>
              </a:tblGrid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소속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조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이름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학번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박시온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2015040010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김경호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2015040014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박민혁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2015040037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조한샘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2015040043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252085" y="0"/>
            <a:ext cx="1630680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Index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endParaRPr lang="ko-KR" altLang="en-US" sz="1100">
              <a:solidFill>
                <a:prstClr val="white"/>
              </a:solidFill>
              <a:latin typeface="야놀자 야체 R"/>
              <a:ea typeface="야놀자 야체 R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2608880" y="2678301"/>
            <a:ext cx="7232544" cy="25490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1.</a:t>
            </a:r>
            <a:r>
              <a:rPr lang="ko-KR" altLang="en-US" sz="2700" b="1"/>
              <a:t> 서비스 개요</a:t>
            </a:r>
            <a:endParaRPr lang="ko-KR" altLang="en-US" sz="2700" b="1"/>
          </a:p>
          <a:p>
            <a:pPr>
              <a:defRPr/>
            </a:pPr>
            <a:r>
              <a:rPr lang="en-US" altLang="ko-KR" sz="2700" b="1"/>
              <a:t>    1)</a:t>
            </a:r>
            <a:r>
              <a:rPr lang="ko-KR" altLang="en-US" sz="2700" b="1"/>
              <a:t> 서비스에 대한 설명</a:t>
            </a:r>
            <a:endParaRPr lang="ko-KR" altLang="en-US" sz="2700" b="1"/>
          </a:p>
          <a:p>
            <a:pPr>
              <a:defRPr/>
            </a:pPr>
            <a:r>
              <a:rPr lang="en-US" altLang="ko-KR" sz="2700" b="1"/>
              <a:t>    2)</a:t>
            </a:r>
            <a:r>
              <a:rPr lang="ko-KR" altLang="en-US" sz="2700" b="1"/>
              <a:t> </a:t>
            </a:r>
            <a:r>
              <a:rPr lang="en-US" altLang="ko-KR" sz="2700" b="1"/>
              <a:t>System Architecture</a:t>
            </a:r>
            <a:endParaRPr lang="en-US" altLang="ko-KR" sz="2700" b="1"/>
          </a:p>
          <a:p>
            <a:pPr>
              <a:defRPr/>
            </a:pPr>
            <a:endParaRPr lang="en-US" altLang="ko-KR" sz="2700" b="1"/>
          </a:p>
          <a:p>
            <a:pPr>
              <a:defRPr/>
            </a:pPr>
            <a:r>
              <a:rPr lang="en-US" altLang="ko-KR" sz="2700" b="1"/>
              <a:t>2. </a:t>
            </a:r>
            <a:r>
              <a:rPr lang="ko-KR" altLang="en-US" sz="2700" b="1"/>
              <a:t>참고기술</a:t>
            </a:r>
            <a:endParaRPr lang="ko-KR" altLang="en-US" sz="2700" b="1"/>
          </a:p>
          <a:p>
            <a:pPr>
              <a:defRPr/>
            </a:pPr>
            <a:r>
              <a:rPr lang="ko-KR" altLang="en-US" sz="2700" b="1"/>
              <a:t>    </a:t>
            </a:r>
            <a:r>
              <a:rPr lang="en-US" altLang="ko-KR" sz="2700" b="1"/>
              <a:t>1)</a:t>
            </a:r>
            <a:r>
              <a:rPr lang="ko-KR" altLang="en-US" sz="2700" b="1"/>
              <a:t> </a:t>
            </a:r>
            <a:r>
              <a:rPr lang="en-US" altLang="ko-KR" sz="2700" b="1"/>
              <a:t>Google Maps Geolocation API</a:t>
            </a:r>
            <a:endParaRPr lang="en-US" altLang="ko-KR" sz="2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42284" y="0"/>
            <a:ext cx="6155056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to be produced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2479728" y="2878390"/>
            <a:ext cx="7232544" cy="11012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700" b="1"/>
              <a:t>제작할 서비스</a:t>
            </a:r>
            <a:endParaRPr lang="ko-KR" altLang="en-US" sz="6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785235" y="0"/>
            <a:ext cx="4678679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Summary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13735" y="1845168"/>
            <a:ext cx="10061376" cy="343930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100"/>
              <a:t>주요기능</a:t>
            </a:r>
            <a:endParaRPr lang="ko-KR" altLang="en-US" sz="5400"/>
          </a:p>
          <a:p>
            <a:pPr>
              <a:defRPr/>
            </a:pPr>
            <a:endParaRPr lang="ko-KR" altLang="en-US" sz="5400"/>
          </a:p>
          <a:p>
            <a:pPr algn="ctr">
              <a:defRPr/>
            </a:pPr>
            <a:r>
              <a:rPr lang="ko-KR" altLang="en-US" sz="3500"/>
              <a:t>맵에서 모임 장소를 지정하여 위치정보 수집에 동의한 인원들의 위치를 실시간으로 전송하여 지각을 방지하도록 유도하는 어플리케이션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785235" y="0"/>
            <a:ext cx="4678679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Summary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79424" y="2206458"/>
            <a:ext cx="10061376" cy="32113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/>
              <a:t>어플리케이션 인터페이스</a:t>
            </a:r>
            <a:endParaRPr lang="ko-KR" altLang="en-US" sz="3000"/>
          </a:p>
          <a:p>
            <a:pPr>
              <a:defRPr/>
            </a:pPr>
            <a:r>
              <a:rPr lang="ko-KR" altLang="en-US" sz="2000"/>
              <a:t>최초에 회원가입을 한 다음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UI</a:t>
            </a:r>
            <a:r>
              <a:rPr lang="ko-KR" altLang="en-US" sz="2000"/>
              <a:t>에서 모임 등록하고</a:t>
            </a:r>
            <a:r>
              <a:rPr lang="en-US" altLang="ko-KR" sz="2000"/>
              <a:t>,</a:t>
            </a:r>
            <a:r>
              <a:rPr lang="ko-KR" altLang="en-US" sz="2000"/>
              <a:t> 모임에 회원들을 초대 후 모임 장소</a:t>
            </a:r>
            <a:r>
              <a:rPr lang="en-US" altLang="ko-KR" sz="2000"/>
              <a:t>,</a:t>
            </a:r>
            <a:r>
              <a:rPr lang="ko-KR" altLang="en-US" sz="2000"/>
              <a:t> 모임 시간등을 설정하면 모임 장소에 도착할 때 까지 회원들의 위치정보와 도착예정시간이 실시간으로 공유된다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algn="ctr">
              <a:defRPr/>
            </a:pPr>
            <a:endParaRPr lang="ko-KR" altLang="en-US" sz="3500"/>
          </a:p>
          <a:p>
            <a:pPr>
              <a:defRPr/>
            </a:pPr>
            <a:r>
              <a:rPr lang="ko-KR" altLang="en-US" sz="3500"/>
              <a:t>위치정보기반 서비스</a:t>
            </a:r>
            <a:endParaRPr lang="ko-KR" altLang="en-US" sz="3500"/>
          </a:p>
          <a:p>
            <a:pPr>
              <a:defRPr/>
            </a:pPr>
            <a:r>
              <a:rPr lang="ko-KR" altLang="en-US" sz="2000"/>
              <a:t>수집된 </a:t>
            </a:r>
            <a:r>
              <a:rPr lang="en-US" altLang="ko-KR" sz="2000"/>
              <a:t>WiFi</a:t>
            </a:r>
            <a:r>
              <a:rPr lang="ko-KR" altLang="en-US" sz="2000"/>
              <a:t> </a:t>
            </a:r>
            <a:r>
              <a:rPr lang="en-US" altLang="ko-KR" sz="2000"/>
              <a:t>AP</a:t>
            </a:r>
            <a:r>
              <a:rPr lang="ko-KR" altLang="en-US" sz="2000"/>
              <a:t> 정보와 </a:t>
            </a:r>
            <a:r>
              <a:rPr lang="en-US" altLang="ko-KR" sz="2000"/>
              <a:t>Cell Tower</a:t>
            </a:r>
            <a:r>
              <a:rPr lang="ko-KR" altLang="en-US" sz="2000"/>
              <a:t> 정보는 </a:t>
            </a:r>
            <a:r>
              <a:rPr lang="en-US" altLang="ko-KR" sz="2000"/>
              <a:t>Google geolocation API</a:t>
            </a:r>
            <a:r>
              <a:rPr lang="ko-KR" altLang="en-US" sz="2000"/>
              <a:t>를 통해 </a:t>
            </a:r>
            <a:r>
              <a:rPr lang="en-US" altLang="ko-KR" sz="2000"/>
              <a:t>Positioning System</a:t>
            </a:r>
            <a:r>
              <a:rPr lang="ko-KR" altLang="en-US" sz="2000"/>
              <a:t>과 </a:t>
            </a:r>
            <a:r>
              <a:rPr lang="en-US" altLang="ko-KR" sz="2000"/>
              <a:t>Positioning DB</a:t>
            </a:r>
            <a:r>
              <a:rPr lang="ko-KR" altLang="en-US" sz="2000"/>
              <a:t>에 의해 처리되어 사용자의 스마트폰에 위치정보가 출력된다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6610" y="0"/>
            <a:ext cx="5421630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System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Architecture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527227" y="1845168"/>
            <a:ext cx="9847884" cy="10199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endParaRPr lang="ko-KR" altLang="en-US" sz="610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0659" y="1596318"/>
            <a:ext cx="9665332" cy="476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42284" y="0"/>
            <a:ext cx="6155056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to be produced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2479728" y="2878390"/>
            <a:ext cx="7232544" cy="11012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700" b="1"/>
              <a:t>참고 기술</a:t>
            </a:r>
            <a:endParaRPr lang="ko-KR" altLang="en-US" sz="6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13710" y="0"/>
            <a:ext cx="6078855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referenced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Technology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81553" y="1787309"/>
            <a:ext cx="10061376" cy="44687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500"/>
              <a:t>Google Maps Geolocation API</a:t>
            </a:r>
            <a:endParaRPr lang="en-US" altLang="ko-KR" sz="55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r>
              <a:rPr lang="en-US" altLang="ko-KR" sz="2200"/>
              <a:t>Google </a:t>
            </a:r>
            <a:r>
              <a:rPr lang="ko-KR" altLang="en-US" sz="2200"/>
              <a:t>서비스의 사용자뿐만 아니라 누구나 사용할 수 있는 위치기반 서비스</a:t>
            </a:r>
            <a:endParaRPr lang="ko-KR" altLang="en-US" sz="2200"/>
          </a:p>
          <a:p>
            <a:pPr algn="ctr">
              <a:defRPr/>
            </a:pPr>
            <a:endParaRPr lang="ko-KR" altLang="en-US" sz="2200"/>
          </a:p>
          <a:p>
            <a:pPr algn="ctr">
              <a:defRPr/>
            </a:pPr>
            <a:r>
              <a:rPr lang="en-US" altLang="ko-KR" sz="2200"/>
              <a:t>WPS(Wi-Fi Position System)</a:t>
            </a:r>
            <a:r>
              <a:rPr lang="ko-KR" altLang="en-US" sz="2200"/>
              <a:t> 위치측위 방법을 지원하는 서비스로 사용자가 확인 가능한 </a:t>
            </a:r>
            <a:r>
              <a:rPr lang="en-US" altLang="ko-KR" sz="2200"/>
              <a:t>Wi-Fi AP</a:t>
            </a:r>
            <a:r>
              <a:rPr lang="ko-KR" altLang="en-US" sz="2200"/>
              <a:t>와 기지국</a:t>
            </a:r>
            <a:r>
              <a:rPr lang="en-US" altLang="ko-KR" sz="2200"/>
              <a:t>(Cell-ID)</a:t>
            </a:r>
            <a:r>
              <a:rPr lang="ko-KR" altLang="en-US" sz="2200"/>
              <a:t>의 정보를 기반으로 위치정보 제공</a:t>
            </a:r>
            <a:endParaRPr lang="ko-KR" altLang="en-US" sz="2200"/>
          </a:p>
          <a:p>
            <a:pPr algn="ctr">
              <a:defRPr/>
            </a:pPr>
            <a:endParaRPr lang="ko-KR" altLang="en-US" sz="2200"/>
          </a:p>
          <a:p>
            <a:pPr algn="ctr">
              <a:defRPr/>
            </a:pPr>
            <a:r>
              <a:rPr lang="ko-KR" altLang="en-US" sz="2200"/>
              <a:t>실내와 같이 </a:t>
            </a:r>
            <a:r>
              <a:rPr lang="en-US" altLang="ko-KR" sz="2200"/>
              <a:t>GPS</a:t>
            </a:r>
            <a:r>
              <a:rPr lang="ko-KR" altLang="en-US" sz="2200"/>
              <a:t> 위성신호를 통한 위치 획득이 어려운 장소의 경우에 비교적 정확한 위치를 제공 </a:t>
            </a:r>
            <a:endParaRPr lang="ko-KR" altLang="en-US" sz="2200"/>
          </a:p>
          <a:p>
            <a:pPr algn="ctr">
              <a:defRPr/>
            </a:pPr>
            <a:endParaRPr lang="ko-KR" altLang="en-US" sz="3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>와이드스크린</ep:PresentationFormat>
  <ep:Paragraphs>25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2019-10-11T04:21:05.000</dcterms:created>
  <dc:creator>조땡</dc:creator>
  <cp:lastModifiedBy>mh</cp:lastModifiedBy>
  <dcterms:modified xsi:type="dcterms:W3CDTF">2020-04-24T14:11:38.833</dcterms:modified>
  <cp:revision>43</cp:revision>
  <dc:title>PowerPoint 프레젠테이션</dc:title>
  <cp:version/>
</cp:coreProperties>
</file>