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19" autoAdjust="0"/>
    <p:restoredTop sz="68735"/>
  </p:normalViewPr>
  <p:slideViewPr>
    <p:cSldViewPr snapToGrid="0">
      <p:cViewPr varScale="1">
        <p:scale>
          <a:sx n="100" d="100"/>
          <a:sy n="100" d="100"/>
        </p:scale>
        <p:origin x="276" y="7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https://developers.google.com/maps/documentation/geolocation/intro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https://blog.naver.com/eztcpcom/220645390150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u="sng">
              <a:solidFill>
                <a:schemeClr val="dk1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Firebase</a:t>
            </a:r>
            <a:r>
              <a:rPr lang="ko-KR" altLang="en-US"/>
              <a:t>는 회원들의 </a:t>
            </a:r>
            <a:r>
              <a:rPr lang="en-US" altLang="ko-KR"/>
              <a:t>DataBase</a:t>
            </a:r>
            <a:r>
              <a:rPr lang="ko-KR" altLang="en-US"/>
              <a:t>로 사용할 예정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https://firebase.google.com/?gclid=CjwKCAjwnIr1BRAWEiwA6GpwNclXQXy3ILIsjWCki3TYsis9xvLta-iKbeRNsgnD_6Xkuk2FOeedDRoCh4EQAvD_BwE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u="sng">
                <a:solidFill>
                  <a:schemeClr val="dk1"/>
                </a:solidFill>
              </a:rPr>
              <a:t>https://mailmail.tistory.com/42</a:t>
            </a: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u="sng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u="sng">
              <a:solidFill>
                <a:schemeClr val="dk1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397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2722523" y="1445115"/>
            <a:ext cx="7054577" cy="4828731"/>
          </a:xfrm>
          <a:custGeom>
            <a:avLst/>
            <a:gdLst>
              <a:gd name="connsiteX0" fmla="*/ 404896 w 3982064"/>
              <a:gd name="connsiteY0" fmla="*/ 0 h 3982064"/>
              <a:gd name="connsiteX1" fmla="*/ 748547 w 3982064"/>
              <a:gd name="connsiteY1" fmla="*/ 0 h 3982064"/>
              <a:gd name="connsiteX2" fmla="*/ 748547 w 3982064"/>
              <a:gd name="connsiteY2" fmla="*/ 129371 h 3982064"/>
              <a:gd name="connsiteX3" fmla="*/ 700985 w 3982064"/>
              <a:gd name="connsiteY3" fmla="*/ 161438 h 3982064"/>
              <a:gd name="connsiteX4" fmla="*/ 654488 w 3982064"/>
              <a:gd name="connsiteY4" fmla="*/ 273691 h 3982064"/>
              <a:gd name="connsiteX5" fmla="*/ 813238 w 3982064"/>
              <a:gd name="connsiteY5" fmla="*/ 432441 h 3982064"/>
              <a:gd name="connsiteX6" fmla="*/ 971988 w 3982064"/>
              <a:gd name="connsiteY6" fmla="*/ 273691 h 3982064"/>
              <a:gd name="connsiteX7" fmla="*/ 925491 w 3982064"/>
              <a:gd name="connsiteY7" fmla="*/ 161438 h 3982064"/>
              <a:gd name="connsiteX8" fmla="*/ 877929 w 3982064"/>
              <a:gd name="connsiteY8" fmla="*/ 129371 h 3982064"/>
              <a:gd name="connsiteX9" fmla="*/ 877929 w 3982064"/>
              <a:gd name="connsiteY9" fmla="*/ 0 h 3982064"/>
              <a:gd name="connsiteX10" fmla="*/ 1337444 w 3982064"/>
              <a:gd name="connsiteY10" fmla="*/ 0 h 3982064"/>
              <a:gd name="connsiteX11" fmla="*/ 1337444 w 3982064"/>
              <a:gd name="connsiteY11" fmla="*/ 129371 h 3982064"/>
              <a:gd name="connsiteX12" fmla="*/ 1289882 w 3982064"/>
              <a:gd name="connsiteY12" fmla="*/ 161438 h 3982064"/>
              <a:gd name="connsiteX13" fmla="*/ 1243385 w 3982064"/>
              <a:gd name="connsiteY13" fmla="*/ 273691 h 3982064"/>
              <a:gd name="connsiteX14" fmla="*/ 1402135 w 3982064"/>
              <a:gd name="connsiteY14" fmla="*/ 432441 h 3982064"/>
              <a:gd name="connsiteX15" fmla="*/ 1560885 w 3982064"/>
              <a:gd name="connsiteY15" fmla="*/ 273691 h 3982064"/>
              <a:gd name="connsiteX16" fmla="*/ 1514388 w 3982064"/>
              <a:gd name="connsiteY16" fmla="*/ 161438 h 3982064"/>
              <a:gd name="connsiteX17" fmla="*/ 1466826 w 3982064"/>
              <a:gd name="connsiteY17" fmla="*/ 129371 h 3982064"/>
              <a:gd name="connsiteX18" fmla="*/ 1466826 w 3982064"/>
              <a:gd name="connsiteY18" fmla="*/ 0 h 3982064"/>
              <a:gd name="connsiteX19" fmla="*/ 1926341 w 3982064"/>
              <a:gd name="connsiteY19" fmla="*/ 0 h 3982064"/>
              <a:gd name="connsiteX20" fmla="*/ 1926341 w 3982064"/>
              <a:gd name="connsiteY20" fmla="*/ 129371 h 3982064"/>
              <a:gd name="connsiteX21" fmla="*/ 1878779 w 3982064"/>
              <a:gd name="connsiteY21" fmla="*/ 161438 h 3982064"/>
              <a:gd name="connsiteX22" fmla="*/ 1832282 w 3982064"/>
              <a:gd name="connsiteY22" fmla="*/ 273691 h 3982064"/>
              <a:gd name="connsiteX23" fmla="*/ 1991032 w 3982064"/>
              <a:gd name="connsiteY23" fmla="*/ 432441 h 3982064"/>
              <a:gd name="connsiteX24" fmla="*/ 2149782 w 3982064"/>
              <a:gd name="connsiteY24" fmla="*/ 273691 h 3982064"/>
              <a:gd name="connsiteX25" fmla="*/ 2103285 w 3982064"/>
              <a:gd name="connsiteY25" fmla="*/ 161438 h 3982064"/>
              <a:gd name="connsiteX26" fmla="*/ 2055723 w 3982064"/>
              <a:gd name="connsiteY26" fmla="*/ 129371 h 3982064"/>
              <a:gd name="connsiteX27" fmla="*/ 2055723 w 3982064"/>
              <a:gd name="connsiteY27" fmla="*/ 0 h 3982064"/>
              <a:gd name="connsiteX28" fmla="*/ 2515238 w 3982064"/>
              <a:gd name="connsiteY28" fmla="*/ 0 h 3982064"/>
              <a:gd name="connsiteX29" fmla="*/ 2515238 w 3982064"/>
              <a:gd name="connsiteY29" fmla="*/ 129371 h 3982064"/>
              <a:gd name="connsiteX30" fmla="*/ 2467676 w 3982064"/>
              <a:gd name="connsiteY30" fmla="*/ 161438 h 3982064"/>
              <a:gd name="connsiteX31" fmla="*/ 2421179 w 3982064"/>
              <a:gd name="connsiteY31" fmla="*/ 273691 h 3982064"/>
              <a:gd name="connsiteX32" fmla="*/ 2579929 w 3982064"/>
              <a:gd name="connsiteY32" fmla="*/ 432441 h 3982064"/>
              <a:gd name="connsiteX33" fmla="*/ 2738679 w 3982064"/>
              <a:gd name="connsiteY33" fmla="*/ 273691 h 3982064"/>
              <a:gd name="connsiteX34" fmla="*/ 2692182 w 3982064"/>
              <a:gd name="connsiteY34" fmla="*/ 161438 h 3982064"/>
              <a:gd name="connsiteX35" fmla="*/ 2644620 w 3982064"/>
              <a:gd name="connsiteY35" fmla="*/ 129371 h 3982064"/>
              <a:gd name="connsiteX36" fmla="*/ 2644620 w 3982064"/>
              <a:gd name="connsiteY36" fmla="*/ 0 h 3982064"/>
              <a:gd name="connsiteX37" fmla="*/ 3104135 w 3982064"/>
              <a:gd name="connsiteY37" fmla="*/ 0 h 3982064"/>
              <a:gd name="connsiteX38" fmla="*/ 3104135 w 3982064"/>
              <a:gd name="connsiteY38" fmla="*/ 129371 h 3982064"/>
              <a:gd name="connsiteX39" fmla="*/ 3056573 w 3982064"/>
              <a:gd name="connsiteY39" fmla="*/ 161438 h 3982064"/>
              <a:gd name="connsiteX40" fmla="*/ 3010076 w 3982064"/>
              <a:gd name="connsiteY40" fmla="*/ 273691 h 3982064"/>
              <a:gd name="connsiteX41" fmla="*/ 3168826 w 3982064"/>
              <a:gd name="connsiteY41" fmla="*/ 432441 h 3982064"/>
              <a:gd name="connsiteX42" fmla="*/ 3327576 w 3982064"/>
              <a:gd name="connsiteY42" fmla="*/ 273691 h 3982064"/>
              <a:gd name="connsiteX43" fmla="*/ 3281079 w 3982064"/>
              <a:gd name="connsiteY43" fmla="*/ 161438 h 3982064"/>
              <a:gd name="connsiteX44" fmla="*/ 3233517 w 3982064"/>
              <a:gd name="connsiteY44" fmla="*/ 129371 h 3982064"/>
              <a:gd name="connsiteX45" fmla="*/ 3233517 w 3982064"/>
              <a:gd name="connsiteY45" fmla="*/ 0 h 3982064"/>
              <a:gd name="connsiteX46" fmla="*/ 3577168 w 3982064"/>
              <a:gd name="connsiteY46" fmla="*/ 0 h 3982064"/>
              <a:gd name="connsiteX47" fmla="*/ 3982064 w 3982064"/>
              <a:gd name="connsiteY47" fmla="*/ 404896 h 3982064"/>
              <a:gd name="connsiteX48" fmla="*/ 3982064 w 3982064"/>
              <a:gd name="connsiteY48" fmla="*/ 3577168 h 3982064"/>
              <a:gd name="connsiteX49" fmla="*/ 3577168 w 3982064"/>
              <a:gd name="connsiteY49" fmla="*/ 3982064 h 3982064"/>
              <a:gd name="connsiteX50" fmla="*/ 404896 w 3982064"/>
              <a:gd name="connsiteY50" fmla="*/ 3982064 h 3982064"/>
              <a:gd name="connsiteX51" fmla="*/ 0 w 3982064"/>
              <a:gd name="connsiteY51" fmla="*/ 3577168 h 3982064"/>
              <a:gd name="connsiteX52" fmla="*/ 0 w 3982064"/>
              <a:gd name="connsiteY52" fmla="*/ 404896 h 3982064"/>
              <a:gd name="connsiteX53" fmla="*/ 404896 w 3982064"/>
              <a:gd name="connsiteY53" fmla="*/ 0 h 39820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82064" h="3982064">
                <a:moveTo>
                  <a:pt x="404896" y="0"/>
                </a:moveTo>
                <a:lnTo>
                  <a:pt x="748547" y="0"/>
                </a:lnTo>
                <a:lnTo>
                  <a:pt x="748547" y="129371"/>
                </a:lnTo>
                <a:lnTo>
                  <a:pt x="700985" y="161438"/>
                </a:lnTo>
                <a:cubicBezTo>
                  <a:pt x="672257" y="190166"/>
                  <a:pt x="654488" y="229854"/>
                  <a:pt x="654488" y="273691"/>
                </a:cubicBezTo>
                <a:cubicBezTo>
                  <a:pt x="654488" y="361366"/>
                  <a:pt x="725563" y="432441"/>
                  <a:pt x="813238" y="432441"/>
                </a:cubicBezTo>
                <a:cubicBezTo>
                  <a:pt x="900913" y="432441"/>
                  <a:pt x="971988" y="361366"/>
                  <a:pt x="971988" y="273691"/>
                </a:cubicBezTo>
                <a:cubicBezTo>
                  <a:pt x="971988" y="229854"/>
                  <a:pt x="954219" y="190166"/>
                  <a:pt x="925491" y="161438"/>
                </a:cubicBezTo>
                <a:lnTo>
                  <a:pt x="877929" y="129371"/>
                </a:lnTo>
                <a:lnTo>
                  <a:pt x="877929" y="0"/>
                </a:lnTo>
                <a:lnTo>
                  <a:pt x="1337444" y="0"/>
                </a:lnTo>
                <a:lnTo>
                  <a:pt x="1337444" y="129371"/>
                </a:lnTo>
                <a:lnTo>
                  <a:pt x="1289882" y="161438"/>
                </a:lnTo>
                <a:cubicBezTo>
                  <a:pt x="1261154" y="190166"/>
                  <a:pt x="1243385" y="229854"/>
                  <a:pt x="1243385" y="273691"/>
                </a:cubicBezTo>
                <a:cubicBezTo>
                  <a:pt x="1243385" y="361366"/>
                  <a:pt x="1314460" y="432441"/>
                  <a:pt x="1402135" y="432441"/>
                </a:cubicBezTo>
                <a:cubicBezTo>
                  <a:pt x="1489810" y="432441"/>
                  <a:pt x="1560885" y="361366"/>
                  <a:pt x="1560885" y="273691"/>
                </a:cubicBezTo>
                <a:cubicBezTo>
                  <a:pt x="1560885" y="229854"/>
                  <a:pt x="1543116" y="190166"/>
                  <a:pt x="1514388" y="161438"/>
                </a:cubicBezTo>
                <a:lnTo>
                  <a:pt x="1466826" y="129371"/>
                </a:lnTo>
                <a:lnTo>
                  <a:pt x="1466826" y="0"/>
                </a:lnTo>
                <a:lnTo>
                  <a:pt x="1926341" y="0"/>
                </a:lnTo>
                <a:lnTo>
                  <a:pt x="1926341" y="129371"/>
                </a:lnTo>
                <a:lnTo>
                  <a:pt x="1878779" y="161438"/>
                </a:lnTo>
                <a:cubicBezTo>
                  <a:pt x="1850051" y="190166"/>
                  <a:pt x="1832282" y="229854"/>
                  <a:pt x="1832282" y="273691"/>
                </a:cubicBezTo>
                <a:cubicBezTo>
                  <a:pt x="1832282" y="361366"/>
                  <a:pt x="1903357" y="432441"/>
                  <a:pt x="1991032" y="432441"/>
                </a:cubicBezTo>
                <a:cubicBezTo>
                  <a:pt x="2078707" y="432441"/>
                  <a:pt x="2149782" y="361366"/>
                  <a:pt x="2149782" y="273691"/>
                </a:cubicBezTo>
                <a:cubicBezTo>
                  <a:pt x="2149782" y="229854"/>
                  <a:pt x="2132013" y="190166"/>
                  <a:pt x="2103285" y="161438"/>
                </a:cubicBezTo>
                <a:lnTo>
                  <a:pt x="2055723" y="129371"/>
                </a:lnTo>
                <a:lnTo>
                  <a:pt x="2055723" y="0"/>
                </a:lnTo>
                <a:lnTo>
                  <a:pt x="2515238" y="0"/>
                </a:lnTo>
                <a:lnTo>
                  <a:pt x="2515238" y="129371"/>
                </a:lnTo>
                <a:lnTo>
                  <a:pt x="2467676" y="161438"/>
                </a:lnTo>
                <a:cubicBezTo>
                  <a:pt x="2438948" y="190166"/>
                  <a:pt x="2421179" y="229854"/>
                  <a:pt x="2421179" y="273691"/>
                </a:cubicBezTo>
                <a:cubicBezTo>
                  <a:pt x="2421179" y="361366"/>
                  <a:pt x="2492254" y="432441"/>
                  <a:pt x="2579929" y="432441"/>
                </a:cubicBezTo>
                <a:cubicBezTo>
                  <a:pt x="2667604" y="432441"/>
                  <a:pt x="2738679" y="361366"/>
                  <a:pt x="2738679" y="273691"/>
                </a:cubicBezTo>
                <a:cubicBezTo>
                  <a:pt x="2738679" y="229854"/>
                  <a:pt x="2720910" y="190166"/>
                  <a:pt x="2692182" y="161438"/>
                </a:cubicBezTo>
                <a:lnTo>
                  <a:pt x="2644620" y="129371"/>
                </a:lnTo>
                <a:lnTo>
                  <a:pt x="2644620" y="0"/>
                </a:lnTo>
                <a:lnTo>
                  <a:pt x="3104135" y="0"/>
                </a:lnTo>
                <a:lnTo>
                  <a:pt x="3104135" y="129371"/>
                </a:lnTo>
                <a:lnTo>
                  <a:pt x="3056573" y="161438"/>
                </a:lnTo>
                <a:cubicBezTo>
                  <a:pt x="3027845" y="190166"/>
                  <a:pt x="3010076" y="229854"/>
                  <a:pt x="3010076" y="273691"/>
                </a:cubicBezTo>
                <a:cubicBezTo>
                  <a:pt x="3010076" y="361366"/>
                  <a:pt x="3081151" y="432441"/>
                  <a:pt x="3168826" y="432441"/>
                </a:cubicBezTo>
                <a:cubicBezTo>
                  <a:pt x="3256501" y="432441"/>
                  <a:pt x="3327576" y="361366"/>
                  <a:pt x="3327576" y="273691"/>
                </a:cubicBezTo>
                <a:cubicBezTo>
                  <a:pt x="3327576" y="229854"/>
                  <a:pt x="3309808" y="190166"/>
                  <a:pt x="3281079" y="161438"/>
                </a:cubicBezTo>
                <a:lnTo>
                  <a:pt x="3233517" y="129371"/>
                </a:lnTo>
                <a:lnTo>
                  <a:pt x="3233517" y="0"/>
                </a:lnTo>
                <a:lnTo>
                  <a:pt x="3577168" y="0"/>
                </a:lnTo>
                <a:cubicBezTo>
                  <a:pt x="3800786" y="0"/>
                  <a:pt x="3982064" y="181278"/>
                  <a:pt x="3982064" y="404896"/>
                </a:cubicBezTo>
                <a:lnTo>
                  <a:pt x="3982064" y="3577168"/>
                </a:lnTo>
                <a:cubicBezTo>
                  <a:pt x="3982064" y="3800786"/>
                  <a:pt x="3800786" y="3982064"/>
                  <a:pt x="3577168" y="3982064"/>
                </a:cubicBezTo>
                <a:lnTo>
                  <a:pt x="404896" y="3982064"/>
                </a:lnTo>
                <a:cubicBezTo>
                  <a:pt x="181278" y="3982064"/>
                  <a:pt x="0" y="3800786"/>
                  <a:pt x="0" y="3577168"/>
                </a:cubicBezTo>
                <a:lnTo>
                  <a:pt x="0" y="404896"/>
                </a:lnTo>
                <a:cubicBezTo>
                  <a:pt x="0" y="181278"/>
                  <a:pt x="181278" y="0"/>
                  <a:pt x="404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24097" y="94671"/>
            <a:ext cx="6343806" cy="1338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지각 방지</a:t>
            </a:r>
            <a:r>
              <a:rPr lang="ko-KR" altLang="en-US" sz="66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 서비스</a:t>
            </a:r>
            <a:endParaRPr lang="ko-KR" altLang="en-US" sz="66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600" kern="0">
              <a:solidFill>
                <a:prstClr val="white"/>
              </a:solidFill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3457434" y="2102696"/>
          <a:ext cx="5629910" cy="4091940"/>
        </p:xfrm>
        <a:graphic>
          <a:graphicData uri="http://schemas.openxmlformats.org/drawingml/2006/table">
            <a:tbl>
              <a:tblPr firstRow="1" bandRow="1"/>
              <a:tblGrid>
                <a:gridCol w="2545842"/>
                <a:gridCol w="3084068"/>
              </a:tblGrid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소속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조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이름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학번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박시온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2015040010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김경호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2015040014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박민혁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2015040037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조한샘</a:t>
                      </a:r>
                      <a:endParaRPr xmlns:mc="http://schemas.openxmlformats.org/markup-compatibility/2006" xmlns:hp="http://schemas.haansoft.com/office/presentation/8.0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2400" b="1" i="0" u="none" strike="noStrike" mc:Ignorable="hp" hp:hslEmbossed="0">
                          <a:solidFill>
                            <a:srgbClr val="404040"/>
                          </a:solidFill>
                          <a:latin typeface="나눔손글씨 펜"/>
                          <a:ea typeface="나눔손글씨 펜"/>
                        </a:rPr>
                        <a:t>2015040043</a:t>
                      </a:r>
                      <a:endParaRPr xmlns:mc="http://schemas.openxmlformats.org/markup-compatibility/2006" xmlns:hp="http://schemas.haansoft.com/office/presentation/8.0" lang="EN-US" sz="2400" b="1" i="0" u="none" strike="noStrike" mc:Ignorable="hp" hp:hslEmbossed="0">
                        <a:solidFill>
                          <a:srgbClr val="404040"/>
                        </a:solidFill>
                        <a:latin typeface="나눔손글씨 펜"/>
                        <a:ea typeface="나눔손글씨 펜"/>
                      </a:endParaRPr>
                    </a:p>
                  </a:txBody>
                  <a:tcPr marL="91440" marR="91440">
                    <a:lnL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252085" y="0"/>
            <a:ext cx="1630680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Index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endParaRPr lang="ko-KR" altLang="en-US" sz="1100">
              <a:solidFill>
                <a:prstClr val="white"/>
              </a:solidFill>
              <a:latin typeface="야놀자 야체 R"/>
              <a:ea typeface="야놀자 야체 R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608880" y="2678301"/>
            <a:ext cx="7232544" cy="29681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1.</a:t>
            </a:r>
            <a:r>
              <a:rPr lang="ko-KR" altLang="en-US" sz="2700" b="1"/>
              <a:t> 서비스 개요</a:t>
            </a:r>
            <a:endParaRPr lang="ko-KR" altLang="en-US" sz="2700" b="1"/>
          </a:p>
          <a:p>
            <a:pPr>
              <a:defRPr/>
            </a:pPr>
            <a:r>
              <a:rPr lang="en-US" altLang="ko-KR" sz="2700" b="1"/>
              <a:t>    1)</a:t>
            </a:r>
            <a:r>
              <a:rPr lang="ko-KR" altLang="en-US" sz="2700" b="1"/>
              <a:t> 서비스에 대한 설명</a:t>
            </a:r>
            <a:endParaRPr lang="ko-KR" altLang="en-US" sz="2700" b="1"/>
          </a:p>
          <a:p>
            <a:pPr>
              <a:defRPr/>
            </a:pPr>
            <a:r>
              <a:rPr lang="en-US" altLang="ko-KR" sz="2700" b="1"/>
              <a:t>    2)</a:t>
            </a:r>
            <a:r>
              <a:rPr lang="ko-KR" altLang="en-US" sz="2700" b="1"/>
              <a:t> </a:t>
            </a:r>
            <a:r>
              <a:rPr lang="en-US" altLang="ko-KR" sz="2700" b="1"/>
              <a:t>System Architecture</a:t>
            </a:r>
            <a:endParaRPr lang="en-US" altLang="ko-KR" sz="2700" b="1"/>
          </a:p>
          <a:p>
            <a:pPr>
              <a:defRPr/>
            </a:pPr>
            <a:endParaRPr lang="en-US" altLang="ko-KR" sz="2700" b="1"/>
          </a:p>
          <a:p>
            <a:pPr>
              <a:defRPr/>
            </a:pPr>
            <a:r>
              <a:rPr lang="en-US" altLang="ko-KR" sz="2700" b="1"/>
              <a:t>2. </a:t>
            </a:r>
            <a:r>
              <a:rPr lang="ko-KR" altLang="en-US" sz="2700" b="1"/>
              <a:t>참고기술</a:t>
            </a:r>
            <a:endParaRPr lang="ko-KR" altLang="en-US" sz="2700" b="1"/>
          </a:p>
          <a:p>
            <a:pPr>
              <a:defRPr/>
            </a:pPr>
            <a:r>
              <a:rPr lang="ko-KR" altLang="en-US" sz="2700" b="1"/>
              <a:t>    </a:t>
            </a:r>
            <a:r>
              <a:rPr lang="en-US" altLang="ko-KR" sz="2700" b="1"/>
              <a:t>1)</a:t>
            </a:r>
            <a:r>
              <a:rPr lang="ko-KR" altLang="en-US" sz="2700" b="1"/>
              <a:t> </a:t>
            </a:r>
            <a:r>
              <a:rPr lang="en-US" altLang="ko-KR" sz="2700" b="1"/>
              <a:t>Google Maps Geolocation API</a:t>
            </a:r>
            <a:endParaRPr lang="en-US" altLang="ko-KR" sz="2700" b="1"/>
          </a:p>
          <a:p>
            <a:pPr>
              <a:defRPr/>
            </a:pPr>
            <a:r>
              <a:rPr lang="en-US" altLang="ko-KR" sz="2700" b="1"/>
              <a:t>    2) Firebase</a:t>
            </a:r>
            <a:endParaRPr lang="en-US" altLang="ko-KR" sz="2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42284" y="0"/>
            <a:ext cx="6155056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to be produced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479728" y="2878390"/>
            <a:ext cx="7232544" cy="11012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700" b="1"/>
              <a:t>제작할 서비스</a:t>
            </a:r>
            <a:endParaRPr lang="ko-KR" altLang="en-US" sz="6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85235" y="0"/>
            <a:ext cx="4678679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Summary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13735" y="1845168"/>
            <a:ext cx="10061376" cy="34393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100"/>
              <a:t>주요기능</a:t>
            </a:r>
            <a:endParaRPr lang="ko-KR" altLang="en-US" sz="5400"/>
          </a:p>
          <a:p>
            <a:pPr>
              <a:defRPr/>
            </a:pPr>
            <a:endParaRPr lang="ko-KR" altLang="en-US" sz="5400"/>
          </a:p>
          <a:p>
            <a:pPr algn="ctr">
              <a:defRPr/>
            </a:pPr>
            <a:r>
              <a:rPr lang="ko-KR" altLang="en-US" sz="3500"/>
              <a:t>맵에서 모임 장소를 지정하여 위치정보 수집에 동의한 인원들의 위치를 실시간으로 전송하여 지각을 방지하도록 유도하는 어플리케이션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85235" y="0"/>
            <a:ext cx="4678679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Service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Summary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79424" y="2206458"/>
            <a:ext cx="10061376" cy="32113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/>
              <a:t>어플리케이션 인터페이스</a:t>
            </a:r>
            <a:endParaRPr lang="ko-KR" altLang="en-US" sz="3000"/>
          </a:p>
          <a:p>
            <a:pPr>
              <a:defRPr/>
            </a:pPr>
            <a:r>
              <a:rPr lang="ko-KR" altLang="en-US" sz="2000"/>
              <a:t>최초에 회원가입을 한 다음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UI</a:t>
            </a:r>
            <a:r>
              <a:rPr lang="ko-KR" altLang="en-US" sz="2000"/>
              <a:t>에서 모임 등록하고</a:t>
            </a:r>
            <a:r>
              <a:rPr lang="en-US" altLang="ko-KR" sz="2000"/>
              <a:t>,</a:t>
            </a:r>
            <a:r>
              <a:rPr lang="ko-KR" altLang="en-US" sz="2000"/>
              <a:t> 모임에 회원들을 초대 후 모임 장소</a:t>
            </a:r>
            <a:r>
              <a:rPr lang="en-US" altLang="ko-KR" sz="2000"/>
              <a:t>,</a:t>
            </a:r>
            <a:r>
              <a:rPr lang="ko-KR" altLang="en-US" sz="2000"/>
              <a:t> 모임 시간등을 설정하면 모임 장소에 도착할 때 까지 회원들의 위치정보와 도착예정시간이 실시간으로 공유된다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algn="ctr">
              <a:defRPr/>
            </a:pPr>
            <a:endParaRPr lang="ko-KR" altLang="en-US" sz="3500"/>
          </a:p>
          <a:p>
            <a:pPr>
              <a:defRPr/>
            </a:pPr>
            <a:r>
              <a:rPr lang="ko-KR" altLang="en-US" sz="3500"/>
              <a:t>위치정보기반 서비스</a:t>
            </a:r>
            <a:endParaRPr lang="ko-KR" altLang="en-US" sz="3500"/>
          </a:p>
          <a:p>
            <a:pPr>
              <a:defRPr/>
            </a:pPr>
            <a:r>
              <a:rPr lang="ko-KR" altLang="en-US" sz="2000"/>
              <a:t>수집된 </a:t>
            </a:r>
            <a:r>
              <a:rPr lang="en-US" altLang="ko-KR" sz="2000"/>
              <a:t>WiFi</a:t>
            </a:r>
            <a:r>
              <a:rPr lang="ko-KR" altLang="en-US" sz="2000"/>
              <a:t> </a:t>
            </a:r>
            <a:r>
              <a:rPr lang="en-US" altLang="ko-KR" sz="2000"/>
              <a:t>AP</a:t>
            </a:r>
            <a:r>
              <a:rPr lang="ko-KR" altLang="en-US" sz="2000"/>
              <a:t> 정보와 </a:t>
            </a:r>
            <a:r>
              <a:rPr lang="en-US" altLang="ko-KR" sz="2000"/>
              <a:t>Cell Tower</a:t>
            </a:r>
            <a:r>
              <a:rPr lang="ko-KR" altLang="en-US" sz="2000"/>
              <a:t> 정보는 </a:t>
            </a:r>
            <a:r>
              <a:rPr lang="en-US" altLang="ko-KR" sz="2000"/>
              <a:t>Google geolocation API</a:t>
            </a:r>
            <a:r>
              <a:rPr lang="ko-KR" altLang="en-US" sz="2000"/>
              <a:t>를 통해 </a:t>
            </a:r>
            <a:r>
              <a:rPr lang="en-US" altLang="ko-KR" sz="2000"/>
              <a:t>Positioning System</a:t>
            </a:r>
            <a:r>
              <a:rPr lang="ko-KR" altLang="en-US" sz="2000"/>
              <a:t>과 </a:t>
            </a:r>
            <a:r>
              <a:rPr lang="en-US" altLang="ko-KR" sz="2000"/>
              <a:t>Positioning DB</a:t>
            </a:r>
            <a:r>
              <a:rPr lang="ko-KR" altLang="en-US" sz="2000"/>
              <a:t>에 의해 처리되어 사용자의 스마트폰에 위치정보가 출력된다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6610" y="0"/>
            <a:ext cx="5421630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System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Architecture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527227" y="1845168"/>
            <a:ext cx="9847884" cy="10199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ko-KR" altLang="en-US" sz="610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0659" y="1596318"/>
            <a:ext cx="9665332" cy="476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37535" y="0"/>
            <a:ext cx="5878830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refrenced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 Technology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2479728" y="2878390"/>
            <a:ext cx="7232544" cy="11012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700" b="1"/>
              <a:t>참고 기술</a:t>
            </a:r>
            <a:endParaRPr lang="ko-KR" altLang="en-US" sz="6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13710" y="0"/>
            <a:ext cx="6078855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referenced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Technology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81553" y="1787309"/>
            <a:ext cx="10061376" cy="44687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500"/>
              <a:t>Google Maps Geolocation API</a:t>
            </a:r>
            <a:endParaRPr lang="en-US" altLang="ko-KR" sz="55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r>
              <a:rPr lang="en-US" altLang="ko-KR" sz="2200"/>
              <a:t>Google </a:t>
            </a:r>
            <a:r>
              <a:rPr lang="ko-KR" altLang="en-US" sz="2200"/>
              <a:t>서비스의 사용자뿐만 아니라 누구나 사용할 수 있는 위치기반 서비스</a:t>
            </a:r>
            <a:endParaRPr lang="ko-KR" altLang="en-US" sz="2200"/>
          </a:p>
          <a:p>
            <a:pPr algn="ctr">
              <a:defRPr/>
            </a:pPr>
            <a:endParaRPr lang="ko-KR" altLang="en-US" sz="2200"/>
          </a:p>
          <a:p>
            <a:pPr algn="ctr">
              <a:defRPr/>
            </a:pPr>
            <a:r>
              <a:rPr lang="en-US" altLang="ko-KR" sz="2200"/>
              <a:t>WPS(Wi-Fi Position System)</a:t>
            </a:r>
            <a:r>
              <a:rPr lang="ko-KR" altLang="en-US" sz="2200"/>
              <a:t> 위치측위 방법을 지원하는 서비스로 사용자가 확인 가능한 </a:t>
            </a:r>
            <a:r>
              <a:rPr lang="en-US" altLang="ko-KR" sz="2200"/>
              <a:t>Wi-Fi AP</a:t>
            </a:r>
            <a:r>
              <a:rPr lang="ko-KR" altLang="en-US" sz="2200"/>
              <a:t>와 기지국</a:t>
            </a:r>
            <a:r>
              <a:rPr lang="en-US" altLang="ko-KR" sz="2200"/>
              <a:t>(Cell-ID)</a:t>
            </a:r>
            <a:r>
              <a:rPr lang="ko-KR" altLang="en-US" sz="2200"/>
              <a:t>의 정보를 기반으로 위치정보 제공</a:t>
            </a:r>
            <a:endParaRPr lang="ko-KR" altLang="en-US" sz="2200"/>
          </a:p>
          <a:p>
            <a:pPr algn="ctr">
              <a:defRPr/>
            </a:pP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실내와 같이 </a:t>
            </a:r>
            <a:r>
              <a:rPr lang="en-US" altLang="ko-KR" sz="2200"/>
              <a:t>GPS</a:t>
            </a:r>
            <a:r>
              <a:rPr lang="ko-KR" altLang="en-US" sz="2200"/>
              <a:t> 위성신호를 통한 위치 획득이 어려운 장소의 경우에 비교적 정확한 위치를 제공 </a:t>
            </a:r>
            <a:endParaRPr lang="ko-KR" altLang="en-US" sz="2200"/>
          </a:p>
          <a:p>
            <a:pPr algn="ctr">
              <a:defRPr/>
            </a:pPr>
            <a:endParaRPr lang="ko-KR" altLang="en-US" sz="3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13710" y="0"/>
            <a:ext cx="6078855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kern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referenced</a:t>
            </a:r>
            <a:r>
              <a:rPr lang="ko-KR" altLang="en-US" sz="110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야놀자 야체 R"/>
                <a:ea typeface="야놀자 야체 R"/>
              </a:rPr>
              <a:t>  </a:t>
            </a: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  <a:latin typeface="야놀자 야체 B"/>
                <a:ea typeface="야놀자 야체 B"/>
              </a:rPr>
              <a:t>Technology</a:t>
            </a:r>
            <a:endParaRPr lang="en-US" altLang="ko-KR" sz="4400" b="1" kern="0">
              <a:solidFill>
                <a:srgbClr val="ffc000">
                  <a:lumMod val="60000"/>
                  <a:lumOff val="40000"/>
                </a:srgbClr>
              </a:solidFill>
              <a:latin typeface="야놀자 야체 B"/>
              <a:ea typeface="야놀자 야체 B"/>
            </a:endParaRPr>
          </a:p>
          <a:p>
            <a:pPr algn="ctr" latinLnBrk="0">
              <a:defRPr/>
            </a:pPr>
            <a:endParaRPr lang="en-US" altLang="ko-KR" sz="1000" kern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374268" y="1057737"/>
            <a:ext cx="11516494" cy="5560539"/>
            <a:chOff x="374268" y="1057737"/>
            <a:chExt cx="11516494" cy="5560539"/>
          </a:xfrm>
        </p:grpSpPr>
        <p:sp>
          <p:nvSpPr>
            <p:cNvPr id="29" name="자유형 28"/>
            <p:cNvSpPr/>
            <p:nvPr/>
          </p:nvSpPr>
          <p:spPr>
            <a:xfrm>
              <a:off x="374268" y="1057737"/>
              <a:ext cx="11516494" cy="5560539"/>
            </a:xfrm>
            <a:custGeom>
              <a:avLst/>
              <a:gdLst>
                <a:gd name="connsiteX0" fmla="*/ 377950 w 11516494"/>
                <a:gd name="connsiteY0" fmla="*/ 0 h 5560539"/>
                <a:gd name="connsiteX1" fmla="*/ 518975 w 11516494"/>
                <a:gd name="connsiteY1" fmla="*/ 0 h 5560539"/>
                <a:gd name="connsiteX2" fmla="*/ 518975 w 11516494"/>
                <a:gd name="connsiteY2" fmla="*/ 93450 h 5560539"/>
                <a:gd name="connsiteX3" fmla="*/ 484384 w 11516494"/>
                <a:gd name="connsiteY3" fmla="*/ 116771 h 5560539"/>
                <a:gd name="connsiteX4" fmla="*/ 450568 w 11516494"/>
                <a:gd name="connsiteY4" fmla="*/ 198411 h 5560539"/>
                <a:gd name="connsiteX5" fmla="*/ 566023 w 11516494"/>
                <a:gd name="connsiteY5" fmla="*/ 313866 h 5560539"/>
                <a:gd name="connsiteX6" fmla="*/ 681478 w 11516494"/>
                <a:gd name="connsiteY6" fmla="*/ 198411 h 5560539"/>
                <a:gd name="connsiteX7" fmla="*/ 647662 w 11516494"/>
                <a:gd name="connsiteY7" fmla="*/ 116771 h 5560539"/>
                <a:gd name="connsiteX8" fmla="*/ 613071 w 11516494"/>
                <a:gd name="connsiteY8" fmla="*/ 93450 h 5560539"/>
                <a:gd name="connsiteX9" fmla="*/ 613071 w 11516494"/>
                <a:gd name="connsiteY9" fmla="*/ 0 h 5560539"/>
                <a:gd name="connsiteX10" fmla="*/ 949325 w 11516494"/>
                <a:gd name="connsiteY10" fmla="*/ 0 h 5560539"/>
                <a:gd name="connsiteX11" fmla="*/ 949325 w 11516494"/>
                <a:gd name="connsiteY11" fmla="*/ 93450 h 5560539"/>
                <a:gd name="connsiteX12" fmla="*/ 914734 w 11516494"/>
                <a:gd name="connsiteY12" fmla="*/ 116771 h 5560539"/>
                <a:gd name="connsiteX13" fmla="*/ 880918 w 11516494"/>
                <a:gd name="connsiteY13" fmla="*/ 198410 h 5560539"/>
                <a:gd name="connsiteX14" fmla="*/ 996373 w 11516494"/>
                <a:gd name="connsiteY14" fmla="*/ 313866 h 5560539"/>
                <a:gd name="connsiteX15" fmla="*/ 1111828 w 11516494"/>
                <a:gd name="connsiteY15" fmla="*/ 198410 h 5560539"/>
                <a:gd name="connsiteX16" fmla="*/ 1078012 w 11516494"/>
                <a:gd name="connsiteY16" fmla="*/ 116771 h 5560539"/>
                <a:gd name="connsiteX17" fmla="*/ 1043421 w 11516494"/>
                <a:gd name="connsiteY17" fmla="*/ 93450 h 5560539"/>
                <a:gd name="connsiteX18" fmla="*/ 1043421 w 11516494"/>
                <a:gd name="connsiteY18" fmla="*/ 0 h 5560539"/>
                <a:gd name="connsiteX19" fmla="*/ 1379675 w 11516494"/>
                <a:gd name="connsiteY19" fmla="*/ 0 h 5560539"/>
                <a:gd name="connsiteX20" fmla="*/ 1379675 w 11516494"/>
                <a:gd name="connsiteY20" fmla="*/ 93450 h 5560539"/>
                <a:gd name="connsiteX21" fmla="*/ 1345083 w 11516494"/>
                <a:gd name="connsiteY21" fmla="*/ 116771 h 5560539"/>
                <a:gd name="connsiteX22" fmla="*/ 1311268 w 11516494"/>
                <a:gd name="connsiteY22" fmla="*/ 198410 h 5560539"/>
                <a:gd name="connsiteX23" fmla="*/ 1426722 w 11516494"/>
                <a:gd name="connsiteY23" fmla="*/ 313866 h 5560539"/>
                <a:gd name="connsiteX24" fmla="*/ 1542178 w 11516494"/>
                <a:gd name="connsiteY24" fmla="*/ 198410 h 5560539"/>
                <a:gd name="connsiteX25" fmla="*/ 1508362 w 11516494"/>
                <a:gd name="connsiteY25" fmla="*/ 116771 h 5560539"/>
                <a:gd name="connsiteX26" fmla="*/ 1473770 w 11516494"/>
                <a:gd name="connsiteY26" fmla="*/ 93450 h 5560539"/>
                <a:gd name="connsiteX27" fmla="*/ 1473770 w 11516494"/>
                <a:gd name="connsiteY27" fmla="*/ 0 h 5560539"/>
                <a:gd name="connsiteX28" fmla="*/ 1810025 w 11516494"/>
                <a:gd name="connsiteY28" fmla="*/ 0 h 5560539"/>
                <a:gd name="connsiteX29" fmla="*/ 1810025 w 11516494"/>
                <a:gd name="connsiteY29" fmla="*/ 93450 h 5560539"/>
                <a:gd name="connsiteX30" fmla="*/ 1775433 w 11516494"/>
                <a:gd name="connsiteY30" fmla="*/ 116771 h 5560539"/>
                <a:gd name="connsiteX31" fmla="*/ 1741619 w 11516494"/>
                <a:gd name="connsiteY31" fmla="*/ 198410 h 5560539"/>
                <a:gd name="connsiteX32" fmla="*/ 1857072 w 11516494"/>
                <a:gd name="connsiteY32" fmla="*/ 313865 h 5560539"/>
                <a:gd name="connsiteX33" fmla="*/ 1972528 w 11516494"/>
                <a:gd name="connsiteY33" fmla="*/ 198410 h 5560539"/>
                <a:gd name="connsiteX34" fmla="*/ 1938712 w 11516494"/>
                <a:gd name="connsiteY34" fmla="*/ 116771 h 5560539"/>
                <a:gd name="connsiteX35" fmla="*/ 1904122 w 11516494"/>
                <a:gd name="connsiteY35" fmla="*/ 93450 h 5560539"/>
                <a:gd name="connsiteX36" fmla="*/ 1904122 w 11516494"/>
                <a:gd name="connsiteY36" fmla="*/ 0 h 5560539"/>
                <a:gd name="connsiteX37" fmla="*/ 2240376 w 11516494"/>
                <a:gd name="connsiteY37" fmla="*/ 0 h 5560539"/>
                <a:gd name="connsiteX38" fmla="*/ 2240376 w 11516494"/>
                <a:gd name="connsiteY38" fmla="*/ 93055 h 5560539"/>
                <a:gd name="connsiteX39" fmla="*/ 2205785 w 11516494"/>
                <a:gd name="connsiteY39" fmla="*/ 116377 h 5560539"/>
                <a:gd name="connsiteX40" fmla="*/ 2171969 w 11516494"/>
                <a:gd name="connsiteY40" fmla="*/ 198016 h 5560539"/>
                <a:gd name="connsiteX41" fmla="*/ 2287424 w 11516494"/>
                <a:gd name="connsiteY41" fmla="*/ 313471 h 5560539"/>
                <a:gd name="connsiteX42" fmla="*/ 2402878 w 11516494"/>
                <a:gd name="connsiteY42" fmla="*/ 198016 h 5560539"/>
                <a:gd name="connsiteX43" fmla="*/ 2369063 w 11516494"/>
                <a:gd name="connsiteY43" fmla="*/ 116377 h 5560539"/>
                <a:gd name="connsiteX44" fmla="*/ 2334471 w 11516494"/>
                <a:gd name="connsiteY44" fmla="*/ 93055 h 5560539"/>
                <a:gd name="connsiteX45" fmla="*/ 2334471 w 11516494"/>
                <a:gd name="connsiteY45" fmla="*/ 0 h 5560539"/>
                <a:gd name="connsiteX46" fmla="*/ 2670725 w 11516494"/>
                <a:gd name="connsiteY46" fmla="*/ 0 h 5560539"/>
                <a:gd name="connsiteX47" fmla="*/ 2670725 w 11516494"/>
                <a:gd name="connsiteY47" fmla="*/ 92661 h 5560539"/>
                <a:gd name="connsiteX48" fmla="*/ 2636133 w 11516494"/>
                <a:gd name="connsiteY48" fmla="*/ 115983 h 5560539"/>
                <a:gd name="connsiteX49" fmla="*/ 2602317 w 11516494"/>
                <a:gd name="connsiteY49" fmla="*/ 197622 h 5560539"/>
                <a:gd name="connsiteX50" fmla="*/ 2717772 w 11516494"/>
                <a:gd name="connsiteY50" fmla="*/ 313077 h 5560539"/>
                <a:gd name="connsiteX51" fmla="*/ 2833227 w 11516494"/>
                <a:gd name="connsiteY51" fmla="*/ 197622 h 5560539"/>
                <a:gd name="connsiteX52" fmla="*/ 2799411 w 11516494"/>
                <a:gd name="connsiteY52" fmla="*/ 115983 h 5560539"/>
                <a:gd name="connsiteX53" fmla="*/ 2764820 w 11516494"/>
                <a:gd name="connsiteY53" fmla="*/ 92661 h 5560539"/>
                <a:gd name="connsiteX54" fmla="*/ 2764820 w 11516494"/>
                <a:gd name="connsiteY54" fmla="*/ 0 h 5560539"/>
                <a:gd name="connsiteX55" fmla="*/ 3101074 w 11516494"/>
                <a:gd name="connsiteY55" fmla="*/ 0 h 5560539"/>
                <a:gd name="connsiteX56" fmla="*/ 3101074 w 11516494"/>
                <a:gd name="connsiteY56" fmla="*/ 92267 h 5560539"/>
                <a:gd name="connsiteX57" fmla="*/ 3066483 w 11516494"/>
                <a:gd name="connsiteY57" fmla="*/ 115589 h 5560539"/>
                <a:gd name="connsiteX58" fmla="*/ 3032667 w 11516494"/>
                <a:gd name="connsiteY58" fmla="*/ 197228 h 5560539"/>
                <a:gd name="connsiteX59" fmla="*/ 3148123 w 11516494"/>
                <a:gd name="connsiteY59" fmla="*/ 312683 h 5560539"/>
                <a:gd name="connsiteX60" fmla="*/ 3263577 w 11516494"/>
                <a:gd name="connsiteY60" fmla="*/ 197228 h 5560539"/>
                <a:gd name="connsiteX61" fmla="*/ 3229761 w 11516494"/>
                <a:gd name="connsiteY61" fmla="*/ 115589 h 5560539"/>
                <a:gd name="connsiteX62" fmla="*/ 3195170 w 11516494"/>
                <a:gd name="connsiteY62" fmla="*/ 92267 h 5560539"/>
                <a:gd name="connsiteX63" fmla="*/ 3195170 w 11516494"/>
                <a:gd name="connsiteY63" fmla="*/ 0 h 5560539"/>
                <a:gd name="connsiteX64" fmla="*/ 3531424 w 11516494"/>
                <a:gd name="connsiteY64" fmla="*/ 0 h 5560539"/>
                <a:gd name="connsiteX65" fmla="*/ 3531424 w 11516494"/>
                <a:gd name="connsiteY65" fmla="*/ 91872 h 5560539"/>
                <a:gd name="connsiteX66" fmla="*/ 3496834 w 11516494"/>
                <a:gd name="connsiteY66" fmla="*/ 115195 h 5560539"/>
                <a:gd name="connsiteX67" fmla="*/ 3463017 w 11516494"/>
                <a:gd name="connsiteY67" fmla="*/ 196834 h 5560539"/>
                <a:gd name="connsiteX68" fmla="*/ 3578472 w 11516494"/>
                <a:gd name="connsiteY68" fmla="*/ 312289 h 5560539"/>
                <a:gd name="connsiteX69" fmla="*/ 3693927 w 11516494"/>
                <a:gd name="connsiteY69" fmla="*/ 196834 h 5560539"/>
                <a:gd name="connsiteX70" fmla="*/ 3660111 w 11516494"/>
                <a:gd name="connsiteY70" fmla="*/ 115195 h 5560539"/>
                <a:gd name="connsiteX71" fmla="*/ 3625520 w 11516494"/>
                <a:gd name="connsiteY71" fmla="*/ 91872 h 5560539"/>
                <a:gd name="connsiteX72" fmla="*/ 3625520 w 11516494"/>
                <a:gd name="connsiteY72" fmla="*/ 0 h 5560539"/>
                <a:gd name="connsiteX73" fmla="*/ 3961771 w 11516494"/>
                <a:gd name="connsiteY73" fmla="*/ 0 h 5560539"/>
                <a:gd name="connsiteX74" fmla="*/ 3961771 w 11516494"/>
                <a:gd name="connsiteY74" fmla="*/ 91479 h 5560539"/>
                <a:gd name="connsiteX75" fmla="*/ 3927180 w 11516494"/>
                <a:gd name="connsiteY75" fmla="*/ 114801 h 5560539"/>
                <a:gd name="connsiteX76" fmla="*/ 3893364 w 11516494"/>
                <a:gd name="connsiteY76" fmla="*/ 196440 h 5560539"/>
                <a:gd name="connsiteX77" fmla="*/ 4008819 w 11516494"/>
                <a:gd name="connsiteY77" fmla="*/ 311895 h 5560539"/>
                <a:gd name="connsiteX78" fmla="*/ 4124275 w 11516494"/>
                <a:gd name="connsiteY78" fmla="*/ 196440 h 5560539"/>
                <a:gd name="connsiteX79" fmla="*/ 4090458 w 11516494"/>
                <a:gd name="connsiteY79" fmla="*/ 114801 h 5560539"/>
                <a:gd name="connsiteX80" fmla="*/ 4055867 w 11516494"/>
                <a:gd name="connsiteY80" fmla="*/ 91479 h 5560539"/>
                <a:gd name="connsiteX81" fmla="*/ 4055867 w 11516494"/>
                <a:gd name="connsiteY81" fmla="*/ 0 h 5560539"/>
                <a:gd name="connsiteX82" fmla="*/ 4392121 w 11516494"/>
                <a:gd name="connsiteY82" fmla="*/ 0 h 5560539"/>
                <a:gd name="connsiteX83" fmla="*/ 4392121 w 11516494"/>
                <a:gd name="connsiteY83" fmla="*/ 91085 h 5560539"/>
                <a:gd name="connsiteX84" fmla="*/ 4357531 w 11516494"/>
                <a:gd name="connsiteY84" fmla="*/ 114406 h 5560539"/>
                <a:gd name="connsiteX85" fmla="*/ 4323715 w 11516494"/>
                <a:gd name="connsiteY85" fmla="*/ 196045 h 5560539"/>
                <a:gd name="connsiteX86" fmla="*/ 4439170 w 11516494"/>
                <a:gd name="connsiteY86" fmla="*/ 311500 h 5560539"/>
                <a:gd name="connsiteX87" fmla="*/ 4554624 w 11516494"/>
                <a:gd name="connsiteY87" fmla="*/ 196045 h 5560539"/>
                <a:gd name="connsiteX88" fmla="*/ 4520809 w 11516494"/>
                <a:gd name="connsiteY88" fmla="*/ 114406 h 5560539"/>
                <a:gd name="connsiteX89" fmla="*/ 4486217 w 11516494"/>
                <a:gd name="connsiteY89" fmla="*/ 91085 h 5560539"/>
                <a:gd name="connsiteX90" fmla="*/ 4486217 w 11516494"/>
                <a:gd name="connsiteY90" fmla="*/ 0 h 5560539"/>
                <a:gd name="connsiteX91" fmla="*/ 4822471 w 11516494"/>
                <a:gd name="connsiteY91" fmla="*/ 0 h 5560539"/>
                <a:gd name="connsiteX92" fmla="*/ 4822471 w 11516494"/>
                <a:gd name="connsiteY92" fmla="*/ 90690 h 5560539"/>
                <a:gd name="connsiteX93" fmla="*/ 4787880 w 11516494"/>
                <a:gd name="connsiteY93" fmla="*/ 114013 h 5560539"/>
                <a:gd name="connsiteX94" fmla="*/ 4754065 w 11516494"/>
                <a:gd name="connsiteY94" fmla="*/ 195651 h 5560539"/>
                <a:gd name="connsiteX95" fmla="*/ 4869519 w 11516494"/>
                <a:gd name="connsiteY95" fmla="*/ 311107 h 5560539"/>
                <a:gd name="connsiteX96" fmla="*/ 4984975 w 11516494"/>
                <a:gd name="connsiteY96" fmla="*/ 195651 h 5560539"/>
                <a:gd name="connsiteX97" fmla="*/ 4951158 w 11516494"/>
                <a:gd name="connsiteY97" fmla="*/ 114013 h 5560539"/>
                <a:gd name="connsiteX98" fmla="*/ 4916567 w 11516494"/>
                <a:gd name="connsiteY98" fmla="*/ 90690 h 5560539"/>
                <a:gd name="connsiteX99" fmla="*/ 4916567 w 11516494"/>
                <a:gd name="connsiteY99" fmla="*/ 0 h 5560539"/>
                <a:gd name="connsiteX100" fmla="*/ 5252822 w 11516494"/>
                <a:gd name="connsiteY100" fmla="*/ 0 h 5560539"/>
                <a:gd name="connsiteX101" fmla="*/ 5252822 w 11516494"/>
                <a:gd name="connsiteY101" fmla="*/ 90297 h 5560539"/>
                <a:gd name="connsiteX102" fmla="*/ 5218230 w 11516494"/>
                <a:gd name="connsiteY102" fmla="*/ 113618 h 5560539"/>
                <a:gd name="connsiteX103" fmla="*/ 5184415 w 11516494"/>
                <a:gd name="connsiteY103" fmla="*/ 195257 h 5560539"/>
                <a:gd name="connsiteX104" fmla="*/ 5299869 w 11516494"/>
                <a:gd name="connsiteY104" fmla="*/ 310713 h 5560539"/>
                <a:gd name="connsiteX105" fmla="*/ 5415325 w 11516494"/>
                <a:gd name="connsiteY105" fmla="*/ 195257 h 5560539"/>
                <a:gd name="connsiteX106" fmla="*/ 5381508 w 11516494"/>
                <a:gd name="connsiteY106" fmla="*/ 113618 h 5560539"/>
                <a:gd name="connsiteX107" fmla="*/ 5346917 w 11516494"/>
                <a:gd name="connsiteY107" fmla="*/ 90297 h 5560539"/>
                <a:gd name="connsiteX108" fmla="*/ 5346917 w 11516494"/>
                <a:gd name="connsiteY108" fmla="*/ 0 h 5560539"/>
                <a:gd name="connsiteX109" fmla="*/ 5683171 w 11516494"/>
                <a:gd name="connsiteY109" fmla="*/ 0 h 5560539"/>
                <a:gd name="connsiteX110" fmla="*/ 5683171 w 11516494"/>
                <a:gd name="connsiteY110" fmla="*/ 89902 h 5560539"/>
                <a:gd name="connsiteX111" fmla="*/ 5648580 w 11516494"/>
                <a:gd name="connsiteY111" fmla="*/ 113224 h 5560539"/>
                <a:gd name="connsiteX112" fmla="*/ 5614764 w 11516494"/>
                <a:gd name="connsiteY112" fmla="*/ 194864 h 5560539"/>
                <a:gd name="connsiteX113" fmla="*/ 5730219 w 11516494"/>
                <a:gd name="connsiteY113" fmla="*/ 310319 h 5560539"/>
                <a:gd name="connsiteX114" fmla="*/ 5845674 w 11516494"/>
                <a:gd name="connsiteY114" fmla="*/ 194864 h 5560539"/>
                <a:gd name="connsiteX115" fmla="*/ 5811858 w 11516494"/>
                <a:gd name="connsiteY115" fmla="*/ 113224 h 5560539"/>
                <a:gd name="connsiteX116" fmla="*/ 5777267 w 11516494"/>
                <a:gd name="connsiteY116" fmla="*/ 89902 h 5560539"/>
                <a:gd name="connsiteX117" fmla="*/ 5777267 w 11516494"/>
                <a:gd name="connsiteY117" fmla="*/ 0 h 5560539"/>
                <a:gd name="connsiteX118" fmla="*/ 6113521 w 11516494"/>
                <a:gd name="connsiteY118" fmla="*/ 0 h 5560539"/>
                <a:gd name="connsiteX119" fmla="*/ 6113521 w 11516494"/>
                <a:gd name="connsiteY119" fmla="*/ 89508 h 5560539"/>
                <a:gd name="connsiteX120" fmla="*/ 6078930 w 11516494"/>
                <a:gd name="connsiteY120" fmla="*/ 112830 h 5560539"/>
                <a:gd name="connsiteX121" fmla="*/ 6045114 w 11516494"/>
                <a:gd name="connsiteY121" fmla="*/ 194469 h 5560539"/>
                <a:gd name="connsiteX122" fmla="*/ 6160569 w 11516494"/>
                <a:gd name="connsiteY122" fmla="*/ 309924 h 5560539"/>
                <a:gd name="connsiteX123" fmla="*/ 6276024 w 11516494"/>
                <a:gd name="connsiteY123" fmla="*/ 194469 h 5560539"/>
                <a:gd name="connsiteX124" fmla="*/ 6242208 w 11516494"/>
                <a:gd name="connsiteY124" fmla="*/ 112830 h 5560539"/>
                <a:gd name="connsiteX125" fmla="*/ 6207617 w 11516494"/>
                <a:gd name="connsiteY125" fmla="*/ 89508 h 5560539"/>
                <a:gd name="connsiteX126" fmla="*/ 6207617 w 11516494"/>
                <a:gd name="connsiteY126" fmla="*/ 0 h 5560539"/>
                <a:gd name="connsiteX127" fmla="*/ 6543871 w 11516494"/>
                <a:gd name="connsiteY127" fmla="*/ 0 h 5560539"/>
                <a:gd name="connsiteX128" fmla="*/ 6543871 w 11516494"/>
                <a:gd name="connsiteY128" fmla="*/ 89114 h 5560539"/>
                <a:gd name="connsiteX129" fmla="*/ 6509280 w 11516494"/>
                <a:gd name="connsiteY129" fmla="*/ 112436 h 5560539"/>
                <a:gd name="connsiteX130" fmla="*/ 6475464 w 11516494"/>
                <a:gd name="connsiteY130" fmla="*/ 194075 h 5560539"/>
                <a:gd name="connsiteX131" fmla="*/ 6590919 w 11516494"/>
                <a:gd name="connsiteY131" fmla="*/ 309530 h 5560539"/>
                <a:gd name="connsiteX132" fmla="*/ 6706374 w 11516494"/>
                <a:gd name="connsiteY132" fmla="*/ 194075 h 5560539"/>
                <a:gd name="connsiteX133" fmla="*/ 6672558 w 11516494"/>
                <a:gd name="connsiteY133" fmla="*/ 112436 h 5560539"/>
                <a:gd name="connsiteX134" fmla="*/ 6637967 w 11516494"/>
                <a:gd name="connsiteY134" fmla="*/ 89114 h 5560539"/>
                <a:gd name="connsiteX135" fmla="*/ 6637967 w 11516494"/>
                <a:gd name="connsiteY135" fmla="*/ 0 h 5560539"/>
                <a:gd name="connsiteX136" fmla="*/ 6974221 w 11516494"/>
                <a:gd name="connsiteY136" fmla="*/ 0 h 5560539"/>
                <a:gd name="connsiteX137" fmla="*/ 6974221 w 11516494"/>
                <a:gd name="connsiteY137" fmla="*/ 88720 h 5560539"/>
                <a:gd name="connsiteX138" fmla="*/ 6939630 w 11516494"/>
                <a:gd name="connsiteY138" fmla="*/ 112042 h 5560539"/>
                <a:gd name="connsiteX139" fmla="*/ 6905814 w 11516494"/>
                <a:gd name="connsiteY139" fmla="*/ 193681 h 5560539"/>
                <a:gd name="connsiteX140" fmla="*/ 7021269 w 11516494"/>
                <a:gd name="connsiteY140" fmla="*/ 309136 h 5560539"/>
                <a:gd name="connsiteX141" fmla="*/ 7136724 w 11516494"/>
                <a:gd name="connsiteY141" fmla="*/ 193681 h 5560539"/>
                <a:gd name="connsiteX142" fmla="*/ 7102908 w 11516494"/>
                <a:gd name="connsiteY142" fmla="*/ 112042 h 5560539"/>
                <a:gd name="connsiteX143" fmla="*/ 7068317 w 11516494"/>
                <a:gd name="connsiteY143" fmla="*/ 88720 h 5560539"/>
                <a:gd name="connsiteX144" fmla="*/ 7068317 w 11516494"/>
                <a:gd name="connsiteY144" fmla="*/ 0 h 5560539"/>
                <a:gd name="connsiteX145" fmla="*/ 7404571 w 11516494"/>
                <a:gd name="connsiteY145" fmla="*/ 0 h 5560539"/>
                <a:gd name="connsiteX146" fmla="*/ 7404571 w 11516494"/>
                <a:gd name="connsiteY146" fmla="*/ 88326 h 5560539"/>
                <a:gd name="connsiteX147" fmla="*/ 7369980 w 11516494"/>
                <a:gd name="connsiteY147" fmla="*/ 111648 h 5560539"/>
                <a:gd name="connsiteX148" fmla="*/ 7336164 w 11516494"/>
                <a:gd name="connsiteY148" fmla="*/ 193287 h 5560539"/>
                <a:gd name="connsiteX149" fmla="*/ 7451619 w 11516494"/>
                <a:gd name="connsiteY149" fmla="*/ 308742 h 5560539"/>
                <a:gd name="connsiteX150" fmla="*/ 7567074 w 11516494"/>
                <a:gd name="connsiteY150" fmla="*/ 193287 h 5560539"/>
                <a:gd name="connsiteX151" fmla="*/ 7533258 w 11516494"/>
                <a:gd name="connsiteY151" fmla="*/ 111648 h 5560539"/>
                <a:gd name="connsiteX152" fmla="*/ 7498667 w 11516494"/>
                <a:gd name="connsiteY152" fmla="*/ 88326 h 5560539"/>
                <a:gd name="connsiteX153" fmla="*/ 7498667 w 11516494"/>
                <a:gd name="connsiteY153" fmla="*/ 0 h 5560539"/>
                <a:gd name="connsiteX154" fmla="*/ 7834921 w 11516494"/>
                <a:gd name="connsiteY154" fmla="*/ 0 h 5560539"/>
                <a:gd name="connsiteX155" fmla="*/ 7834921 w 11516494"/>
                <a:gd name="connsiteY155" fmla="*/ 87932 h 5560539"/>
                <a:gd name="connsiteX156" fmla="*/ 7800330 w 11516494"/>
                <a:gd name="connsiteY156" fmla="*/ 111254 h 5560539"/>
                <a:gd name="connsiteX157" fmla="*/ 7766514 w 11516494"/>
                <a:gd name="connsiteY157" fmla="*/ 192893 h 5560539"/>
                <a:gd name="connsiteX158" fmla="*/ 7881969 w 11516494"/>
                <a:gd name="connsiteY158" fmla="*/ 308348 h 5560539"/>
                <a:gd name="connsiteX159" fmla="*/ 7997424 w 11516494"/>
                <a:gd name="connsiteY159" fmla="*/ 192893 h 5560539"/>
                <a:gd name="connsiteX160" fmla="*/ 7963608 w 11516494"/>
                <a:gd name="connsiteY160" fmla="*/ 111254 h 5560539"/>
                <a:gd name="connsiteX161" fmla="*/ 7929017 w 11516494"/>
                <a:gd name="connsiteY161" fmla="*/ 87932 h 5560539"/>
                <a:gd name="connsiteX162" fmla="*/ 7929017 w 11516494"/>
                <a:gd name="connsiteY162" fmla="*/ 0 h 5560539"/>
                <a:gd name="connsiteX163" fmla="*/ 8265271 w 11516494"/>
                <a:gd name="connsiteY163" fmla="*/ 0 h 5560539"/>
                <a:gd name="connsiteX164" fmla="*/ 8265271 w 11516494"/>
                <a:gd name="connsiteY164" fmla="*/ 87538 h 5560539"/>
                <a:gd name="connsiteX165" fmla="*/ 8230680 w 11516494"/>
                <a:gd name="connsiteY165" fmla="*/ 110860 h 5560539"/>
                <a:gd name="connsiteX166" fmla="*/ 8196864 w 11516494"/>
                <a:gd name="connsiteY166" fmla="*/ 192499 h 5560539"/>
                <a:gd name="connsiteX167" fmla="*/ 8312319 w 11516494"/>
                <a:gd name="connsiteY167" fmla="*/ 307954 h 5560539"/>
                <a:gd name="connsiteX168" fmla="*/ 8427774 w 11516494"/>
                <a:gd name="connsiteY168" fmla="*/ 192499 h 5560539"/>
                <a:gd name="connsiteX169" fmla="*/ 8393958 w 11516494"/>
                <a:gd name="connsiteY169" fmla="*/ 110860 h 5560539"/>
                <a:gd name="connsiteX170" fmla="*/ 8359367 w 11516494"/>
                <a:gd name="connsiteY170" fmla="*/ 87538 h 5560539"/>
                <a:gd name="connsiteX171" fmla="*/ 8359367 w 11516494"/>
                <a:gd name="connsiteY171" fmla="*/ 0 h 5560539"/>
                <a:gd name="connsiteX172" fmla="*/ 8695621 w 11516494"/>
                <a:gd name="connsiteY172" fmla="*/ 0 h 5560539"/>
                <a:gd name="connsiteX173" fmla="*/ 8695621 w 11516494"/>
                <a:gd name="connsiteY173" fmla="*/ 87144 h 5560539"/>
                <a:gd name="connsiteX174" fmla="*/ 8661030 w 11516494"/>
                <a:gd name="connsiteY174" fmla="*/ 110465 h 5560539"/>
                <a:gd name="connsiteX175" fmla="*/ 8627214 w 11516494"/>
                <a:gd name="connsiteY175" fmla="*/ 192105 h 5560539"/>
                <a:gd name="connsiteX176" fmla="*/ 8742669 w 11516494"/>
                <a:gd name="connsiteY176" fmla="*/ 307560 h 5560539"/>
                <a:gd name="connsiteX177" fmla="*/ 8858124 w 11516494"/>
                <a:gd name="connsiteY177" fmla="*/ 192105 h 5560539"/>
                <a:gd name="connsiteX178" fmla="*/ 8824308 w 11516494"/>
                <a:gd name="connsiteY178" fmla="*/ 110465 h 5560539"/>
                <a:gd name="connsiteX179" fmla="*/ 8789717 w 11516494"/>
                <a:gd name="connsiteY179" fmla="*/ 87144 h 5560539"/>
                <a:gd name="connsiteX180" fmla="*/ 8789717 w 11516494"/>
                <a:gd name="connsiteY180" fmla="*/ 0 h 5560539"/>
                <a:gd name="connsiteX181" fmla="*/ 9125971 w 11516494"/>
                <a:gd name="connsiteY181" fmla="*/ 0 h 5560539"/>
                <a:gd name="connsiteX182" fmla="*/ 9125971 w 11516494"/>
                <a:gd name="connsiteY182" fmla="*/ 86750 h 5560539"/>
                <a:gd name="connsiteX183" fmla="*/ 9091380 w 11516494"/>
                <a:gd name="connsiteY183" fmla="*/ 110072 h 5560539"/>
                <a:gd name="connsiteX184" fmla="*/ 9057564 w 11516494"/>
                <a:gd name="connsiteY184" fmla="*/ 191710 h 5560539"/>
                <a:gd name="connsiteX185" fmla="*/ 9173019 w 11516494"/>
                <a:gd name="connsiteY185" fmla="*/ 307166 h 5560539"/>
                <a:gd name="connsiteX186" fmla="*/ 9288474 w 11516494"/>
                <a:gd name="connsiteY186" fmla="*/ 191710 h 5560539"/>
                <a:gd name="connsiteX187" fmla="*/ 9254658 w 11516494"/>
                <a:gd name="connsiteY187" fmla="*/ 110072 h 5560539"/>
                <a:gd name="connsiteX188" fmla="*/ 9220067 w 11516494"/>
                <a:gd name="connsiteY188" fmla="*/ 86750 h 5560539"/>
                <a:gd name="connsiteX189" fmla="*/ 9220067 w 11516494"/>
                <a:gd name="connsiteY189" fmla="*/ 0 h 5560539"/>
                <a:gd name="connsiteX190" fmla="*/ 9556321 w 11516494"/>
                <a:gd name="connsiteY190" fmla="*/ 0 h 5560539"/>
                <a:gd name="connsiteX191" fmla="*/ 9556321 w 11516494"/>
                <a:gd name="connsiteY191" fmla="*/ 86355 h 5560539"/>
                <a:gd name="connsiteX192" fmla="*/ 9521730 w 11516494"/>
                <a:gd name="connsiteY192" fmla="*/ 109678 h 5560539"/>
                <a:gd name="connsiteX193" fmla="*/ 9487914 w 11516494"/>
                <a:gd name="connsiteY193" fmla="*/ 191316 h 5560539"/>
                <a:gd name="connsiteX194" fmla="*/ 9603369 w 11516494"/>
                <a:gd name="connsiteY194" fmla="*/ 306771 h 5560539"/>
                <a:gd name="connsiteX195" fmla="*/ 9718824 w 11516494"/>
                <a:gd name="connsiteY195" fmla="*/ 191316 h 5560539"/>
                <a:gd name="connsiteX196" fmla="*/ 9685008 w 11516494"/>
                <a:gd name="connsiteY196" fmla="*/ 109678 h 5560539"/>
                <a:gd name="connsiteX197" fmla="*/ 9650417 w 11516494"/>
                <a:gd name="connsiteY197" fmla="*/ 86355 h 5560539"/>
                <a:gd name="connsiteX198" fmla="*/ 9650417 w 11516494"/>
                <a:gd name="connsiteY198" fmla="*/ 0 h 5560539"/>
                <a:gd name="connsiteX199" fmla="*/ 9986671 w 11516494"/>
                <a:gd name="connsiteY199" fmla="*/ 0 h 5560539"/>
                <a:gd name="connsiteX200" fmla="*/ 9986671 w 11516494"/>
                <a:gd name="connsiteY200" fmla="*/ 85961 h 5560539"/>
                <a:gd name="connsiteX201" fmla="*/ 9952080 w 11516494"/>
                <a:gd name="connsiteY201" fmla="*/ 109283 h 5560539"/>
                <a:gd name="connsiteX202" fmla="*/ 9918264 w 11516494"/>
                <a:gd name="connsiteY202" fmla="*/ 190922 h 5560539"/>
                <a:gd name="connsiteX203" fmla="*/ 10033719 w 11516494"/>
                <a:gd name="connsiteY203" fmla="*/ 306377 h 5560539"/>
                <a:gd name="connsiteX204" fmla="*/ 10149174 w 11516494"/>
                <a:gd name="connsiteY204" fmla="*/ 190922 h 5560539"/>
                <a:gd name="connsiteX205" fmla="*/ 10115358 w 11516494"/>
                <a:gd name="connsiteY205" fmla="*/ 109283 h 5560539"/>
                <a:gd name="connsiteX206" fmla="*/ 10080767 w 11516494"/>
                <a:gd name="connsiteY206" fmla="*/ 85961 h 5560539"/>
                <a:gd name="connsiteX207" fmla="*/ 10080767 w 11516494"/>
                <a:gd name="connsiteY207" fmla="*/ 0 h 5560539"/>
                <a:gd name="connsiteX208" fmla="*/ 10417021 w 11516494"/>
                <a:gd name="connsiteY208" fmla="*/ 0 h 5560539"/>
                <a:gd name="connsiteX209" fmla="*/ 10417021 w 11516494"/>
                <a:gd name="connsiteY209" fmla="*/ 85567 h 5560539"/>
                <a:gd name="connsiteX210" fmla="*/ 10382430 w 11516494"/>
                <a:gd name="connsiteY210" fmla="*/ 108889 h 5560539"/>
                <a:gd name="connsiteX211" fmla="*/ 10348614 w 11516494"/>
                <a:gd name="connsiteY211" fmla="*/ 190528 h 5560539"/>
                <a:gd name="connsiteX212" fmla="*/ 10464069 w 11516494"/>
                <a:gd name="connsiteY212" fmla="*/ 305983 h 5560539"/>
                <a:gd name="connsiteX213" fmla="*/ 10579524 w 11516494"/>
                <a:gd name="connsiteY213" fmla="*/ 190528 h 5560539"/>
                <a:gd name="connsiteX214" fmla="*/ 10545708 w 11516494"/>
                <a:gd name="connsiteY214" fmla="*/ 108889 h 5560539"/>
                <a:gd name="connsiteX215" fmla="*/ 10511117 w 11516494"/>
                <a:gd name="connsiteY215" fmla="*/ 85567 h 5560539"/>
                <a:gd name="connsiteX216" fmla="*/ 10511117 w 11516494"/>
                <a:gd name="connsiteY216" fmla="*/ 0 h 5560539"/>
                <a:gd name="connsiteX217" fmla="*/ 10847360 w 11516494"/>
                <a:gd name="connsiteY217" fmla="*/ 0 h 5560539"/>
                <a:gd name="connsiteX218" fmla="*/ 10847360 w 11516494"/>
                <a:gd name="connsiteY218" fmla="*/ 85173 h 5560539"/>
                <a:gd name="connsiteX219" fmla="*/ 10812769 w 11516494"/>
                <a:gd name="connsiteY219" fmla="*/ 108495 h 5560539"/>
                <a:gd name="connsiteX220" fmla="*/ 10778953 w 11516494"/>
                <a:gd name="connsiteY220" fmla="*/ 190134 h 5560539"/>
                <a:gd name="connsiteX221" fmla="*/ 10894408 w 11516494"/>
                <a:gd name="connsiteY221" fmla="*/ 305589 h 5560539"/>
                <a:gd name="connsiteX222" fmla="*/ 11009863 w 11516494"/>
                <a:gd name="connsiteY222" fmla="*/ 190134 h 5560539"/>
                <a:gd name="connsiteX223" fmla="*/ 10976047 w 11516494"/>
                <a:gd name="connsiteY223" fmla="*/ 108495 h 5560539"/>
                <a:gd name="connsiteX224" fmla="*/ 10941456 w 11516494"/>
                <a:gd name="connsiteY224" fmla="*/ 85173 h 5560539"/>
                <a:gd name="connsiteX225" fmla="*/ 10941456 w 11516494"/>
                <a:gd name="connsiteY225" fmla="*/ 0 h 5560539"/>
                <a:gd name="connsiteX226" fmla="*/ 11138544 w 11516494"/>
                <a:gd name="connsiteY226" fmla="*/ 0 h 5560539"/>
                <a:gd name="connsiteX227" fmla="*/ 11516494 w 11516494"/>
                <a:gd name="connsiteY227" fmla="*/ 377950 h 5560539"/>
                <a:gd name="connsiteX228" fmla="*/ 11516494 w 11516494"/>
                <a:gd name="connsiteY228" fmla="*/ 5182589 h 5560539"/>
                <a:gd name="connsiteX229" fmla="*/ 11138544 w 11516494"/>
                <a:gd name="connsiteY229" fmla="*/ 5560539 h 5560539"/>
                <a:gd name="connsiteX230" fmla="*/ 377950 w 11516494"/>
                <a:gd name="connsiteY230" fmla="*/ 5560539 h 5560539"/>
                <a:gd name="connsiteX231" fmla="*/ 0 w 11516494"/>
                <a:gd name="connsiteY231" fmla="*/ 5182589 h 5560539"/>
                <a:gd name="connsiteX232" fmla="*/ 0 w 11516494"/>
                <a:gd name="connsiteY232" fmla="*/ 377950 h 5560539"/>
                <a:gd name="connsiteX233" fmla="*/ 377950 w 11516494"/>
                <a:gd name="connsiteY233" fmla="*/ 0 h 5560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516494" h="5560539">
                  <a:moveTo>
                    <a:pt x="377950" y="0"/>
                  </a:moveTo>
                  <a:lnTo>
                    <a:pt x="518975" y="0"/>
                  </a:lnTo>
                  <a:lnTo>
                    <a:pt x="518975" y="93450"/>
                  </a:lnTo>
                  <a:lnTo>
                    <a:pt x="484384" y="116771"/>
                  </a:lnTo>
                  <a:cubicBezTo>
                    <a:pt x="463491" y="137664"/>
                    <a:pt x="450568" y="166529"/>
                    <a:pt x="450568" y="198411"/>
                  </a:cubicBezTo>
                  <a:cubicBezTo>
                    <a:pt x="450568" y="262174"/>
                    <a:pt x="502259" y="313866"/>
                    <a:pt x="566023" y="313866"/>
                  </a:cubicBezTo>
                  <a:cubicBezTo>
                    <a:pt x="629787" y="313866"/>
                    <a:pt x="681478" y="262174"/>
                    <a:pt x="681478" y="198411"/>
                  </a:cubicBezTo>
                  <a:cubicBezTo>
                    <a:pt x="681478" y="166529"/>
                    <a:pt x="668555" y="137664"/>
                    <a:pt x="647662" y="116771"/>
                  </a:cubicBezTo>
                  <a:lnTo>
                    <a:pt x="613071" y="93450"/>
                  </a:lnTo>
                  <a:lnTo>
                    <a:pt x="613071" y="0"/>
                  </a:lnTo>
                  <a:lnTo>
                    <a:pt x="949325" y="0"/>
                  </a:lnTo>
                  <a:lnTo>
                    <a:pt x="949325" y="93450"/>
                  </a:lnTo>
                  <a:lnTo>
                    <a:pt x="914734" y="116771"/>
                  </a:lnTo>
                  <a:cubicBezTo>
                    <a:pt x="893841" y="137664"/>
                    <a:pt x="880918" y="166529"/>
                    <a:pt x="880918" y="198410"/>
                  </a:cubicBezTo>
                  <a:cubicBezTo>
                    <a:pt x="880918" y="262174"/>
                    <a:pt x="932609" y="313866"/>
                    <a:pt x="996373" y="313866"/>
                  </a:cubicBezTo>
                  <a:cubicBezTo>
                    <a:pt x="1060137" y="313866"/>
                    <a:pt x="1111828" y="262174"/>
                    <a:pt x="1111828" y="198410"/>
                  </a:cubicBezTo>
                  <a:cubicBezTo>
                    <a:pt x="1111828" y="166529"/>
                    <a:pt x="1098905" y="137664"/>
                    <a:pt x="1078012" y="116771"/>
                  </a:cubicBezTo>
                  <a:lnTo>
                    <a:pt x="1043421" y="93450"/>
                  </a:lnTo>
                  <a:lnTo>
                    <a:pt x="1043421" y="0"/>
                  </a:lnTo>
                  <a:lnTo>
                    <a:pt x="1379675" y="0"/>
                  </a:lnTo>
                  <a:lnTo>
                    <a:pt x="1379675" y="93450"/>
                  </a:lnTo>
                  <a:lnTo>
                    <a:pt x="1345083" y="116771"/>
                  </a:lnTo>
                  <a:cubicBezTo>
                    <a:pt x="1324191" y="137664"/>
                    <a:pt x="1311268" y="166528"/>
                    <a:pt x="1311268" y="198410"/>
                  </a:cubicBezTo>
                  <a:cubicBezTo>
                    <a:pt x="1311268" y="262174"/>
                    <a:pt x="1362959" y="313866"/>
                    <a:pt x="1426722" y="313866"/>
                  </a:cubicBezTo>
                  <a:cubicBezTo>
                    <a:pt x="1490486" y="313866"/>
                    <a:pt x="1542178" y="262174"/>
                    <a:pt x="1542178" y="198410"/>
                  </a:cubicBezTo>
                  <a:cubicBezTo>
                    <a:pt x="1542178" y="166528"/>
                    <a:pt x="1529254" y="137664"/>
                    <a:pt x="1508362" y="116771"/>
                  </a:cubicBezTo>
                  <a:lnTo>
                    <a:pt x="1473770" y="93450"/>
                  </a:lnTo>
                  <a:lnTo>
                    <a:pt x="1473770" y="0"/>
                  </a:lnTo>
                  <a:lnTo>
                    <a:pt x="1810025" y="0"/>
                  </a:lnTo>
                  <a:lnTo>
                    <a:pt x="1810025" y="93450"/>
                  </a:lnTo>
                  <a:lnTo>
                    <a:pt x="1775433" y="116771"/>
                  </a:lnTo>
                  <a:cubicBezTo>
                    <a:pt x="1754541" y="137664"/>
                    <a:pt x="1741619" y="166528"/>
                    <a:pt x="1741619" y="198410"/>
                  </a:cubicBezTo>
                  <a:cubicBezTo>
                    <a:pt x="1741619" y="262174"/>
                    <a:pt x="1793309" y="313865"/>
                    <a:pt x="1857072" y="313865"/>
                  </a:cubicBezTo>
                  <a:cubicBezTo>
                    <a:pt x="1920837" y="313865"/>
                    <a:pt x="1972528" y="262174"/>
                    <a:pt x="1972528" y="198410"/>
                  </a:cubicBezTo>
                  <a:cubicBezTo>
                    <a:pt x="1972528" y="166528"/>
                    <a:pt x="1959605" y="137664"/>
                    <a:pt x="1938712" y="116771"/>
                  </a:cubicBezTo>
                  <a:lnTo>
                    <a:pt x="1904122" y="93450"/>
                  </a:lnTo>
                  <a:lnTo>
                    <a:pt x="1904122" y="0"/>
                  </a:lnTo>
                  <a:lnTo>
                    <a:pt x="2240376" y="0"/>
                  </a:lnTo>
                  <a:lnTo>
                    <a:pt x="2240376" y="93055"/>
                  </a:lnTo>
                  <a:lnTo>
                    <a:pt x="2205785" y="116377"/>
                  </a:lnTo>
                  <a:cubicBezTo>
                    <a:pt x="2184892" y="137270"/>
                    <a:pt x="2171969" y="166134"/>
                    <a:pt x="2171969" y="198016"/>
                  </a:cubicBezTo>
                  <a:cubicBezTo>
                    <a:pt x="2171969" y="261780"/>
                    <a:pt x="2223659" y="313471"/>
                    <a:pt x="2287424" y="313471"/>
                  </a:cubicBezTo>
                  <a:cubicBezTo>
                    <a:pt x="2351187" y="313471"/>
                    <a:pt x="2402878" y="261780"/>
                    <a:pt x="2402878" y="198016"/>
                  </a:cubicBezTo>
                  <a:cubicBezTo>
                    <a:pt x="2402878" y="166134"/>
                    <a:pt x="2389955" y="137270"/>
                    <a:pt x="2369063" y="116377"/>
                  </a:cubicBezTo>
                  <a:lnTo>
                    <a:pt x="2334471" y="93055"/>
                  </a:lnTo>
                  <a:lnTo>
                    <a:pt x="2334471" y="0"/>
                  </a:lnTo>
                  <a:lnTo>
                    <a:pt x="2670725" y="0"/>
                  </a:lnTo>
                  <a:lnTo>
                    <a:pt x="2670725" y="92661"/>
                  </a:lnTo>
                  <a:lnTo>
                    <a:pt x="2636133" y="115983"/>
                  </a:lnTo>
                  <a:cubicBezTo>
                    <a:pt x="2615241" y="136876"/>
                    <a:pt x="2602317" y="165740"/>
                    <a:pt x="2602317" y="197622"/>
                  </a:cubicBezTo>
                  <a:cubicBezTo>
                    <a:pt x="2602317" y="261386"/>
                    <a:pt x="2654008" y="313077"/>
                    <a:pt x="2717772" y="313077"/>
                  </a:cubicBezTo>
                  <a:cubicBezTo>
                    <a:pt x="2781536" y="313077"/>
                    <a:pt x="2833227" y="261386"/>
                    <a:pt x="2833227" y="197622"/>
                  </a:cubicBezTo>
                  <a:cubicBezTo>
                    <a:pt x="2833227" y="165740"/>
                    <a:pt x="2820304" y="136876"/>
                    <a:pt x="2799411" y="115983"/>
                  </a:cubicBezTo>
                  <a:lnTo>
                    <a:pt x="2764820" y="92661"/>
                  </a:lnTo>
                  <a:lnTo>
                    <a:pt x="2764820" y="0"/>
                  </a:lnTo>
                  <a:lnTo>
                    <a:pt x="3101074" y="0"/>
                  </a:lnTo>
                  <a:lnTo>
                    <a:pt x="3101074" y="92267"/>
                  </a:lnTo>
                  <a:lnTo>
                    <a:pt x="3066483" y="115589"/>
                  </a:lnTo>
                  <a:cubicBezTo>
                    <a:pt x="3045591" y="136481"/>
                    <a:pt x="3032667" y="165346"/>
                    <a:pt x="3032667" y="197228"/>
                  </a:cubicBezTo>
                  <a:cubicBezTo>
                    <a:pt x="3032667" y="260991"/>
                    <a:pt x="3084358" y="312683"/>
                    <a:pt x="3148123" y="312683"/>
                  </a:cubicBezTo>
                  <a:cubicBezTo>
                    <a:pt x="3211886" y="312683"/>
                    <a:pt x="3263577" y="260991"/>
                    <a:pt x="3263577" y="197228"/>
                  </a:cubicBezTo>
                  <a:cubicBezTo>
                    <a:pt x="3263577" y="165346"/>
                    <a:pt x="3250654" y="136481"/>
                    <a:pt x="3229761" y="115589"/>
                  </a:cubicBezTo>
                  <a:lnTo>
                    <a:pt x="3195170" y="92267"/>
                  </a:lnTo>
                  <a:lnTo>
                    <a:pt x="3195170" y="0"/>
                  </a:lnTo>
                  <a:lnTo>
                    <a:pt x="3531424" y="0"/>
                  </a:lnTo>
                  <a:lnTo>
                    <a:pt x="3531424" y="91872"/>
                  </a:lnTo>
                  <a:lnTo>
                    <a:pt x="3496834" y="115195"/>
                  </a:lnTo>
                  <a:cubicBezTo>
                    <a:pt x="3475940" y="136088"/>
                    <a:pt x="3463017" y="164952"/>
                    <a:pt x="3463017" y="196834"/>
                  </a:cubicBezTo>
                  <a:cubicBezTo>
                    <a:pt x="3463017" y="260598"/>
                    <a:pt x="3514708" y="312289"/>
                    <a:pt x="3578472" y="312289"/>
                  </a:cubicBezTo>
                  <a:cubicBezTo>
                    <a:pt x="3642236" y="312289"/>
                    <a:pt x="3693927" y="260598"/>
                    <a:pt x="3693927" y="196834"/>
                  </a:cubicBezTo>
                  <a:cubicBezTo>
                    <a:pt x="3693927" y="164952"/>
                    <a:pt x="3681004" y="136088"/>
                    <a:pt x="3660111" y="115195"/>
                  </a:cubicBezTo>
                  <a:lnTo>
                    <a:pt x="3625520" y="91872"/>
                  </a:lnTo>
                  <a:lnTo>
                    <a:pt x="3625520" y="0"/>
                  </a:lnTo>
                  <a:lnTo>
                    <a:pt x="3961771" y="0"/>
                  </a:lnTo>
                  <a:lnTo>
                    <a:pt x="3961771" y="91479"/>
                  </a:lnTo>
                  <a:lnTo>
                    <a:pt x="3927180" y="114801"/>
                  </a:lnTo>
                  <a:cubicBezTo>
                    <a:pt x="3906287" y="135694"/>
                    <a:pt x="3893364" y="164557"/>
                    <a:pt x="3893364" y="196440"/>
                  </a:cubicBezTo>
                  <a:cubicBezTo>
                    <a:pt x="3893364" y="260203"/>
                    <a:pt x="3945056" y="311895"/>
                    <a:pt x="4008819" y="311895"/>
                  </a:cubicBezTo>
                  <a:cubicBezTo>
                    <a:pt x="4072583" y="311895"/>
                    <a:pt x="4124275" y="260203"/>
                    <a:pt x="4124275" y="196440"/>
                  </a:cubicBezTo>
                  <a:cubicBezTo>
                    <a:pt x="4124275" y="164557"/>
                    <a:pt x="4111352" y="135694"/>
                    <a:pt x="4090458" y="114801"/>
                  </a:cubicBezTo>
                  <a:lnTo>
                    <a:pt x="4055867" y="91479"/>
                  </a:lnTo>
                  <a:lnTo>
                    <a:pt x="4055867" y="0"/>
                  </a:lnTo>
                  <a:lnTo>
                    <a:pt x="4392121" y="0"/>
                  </a:lnTo>
                  <a:lnTo>
                    <a:pt x="4392121" y="91085"/>
                  </a:lnTo>
                  <a:lnTo>
                    <a:pt x="4357531" y="114406"/>
                  </a:lnTo>
                  <a:cubicBezTo>
                    <a:pt x="4336638" y="135300"/>
                    <a:pt x="4323715" y="164164"/>
                    <a:pt x="4323715" y="196045"/>
                  </a:cubicBezTo>
                  <a:cubicBezTo>
                    <a:pt x="4323715" y="259810"/>
                    <a:pt x="4375405" y="311500"/>
                    <a:pt x="4439170" y="311500"/>
                  </a:cubicBezTo>
                  <a:cubicBezTo>
                    <a:pt x="4502933" y="311500"/>
                    <a:pt x="4554624" y="259810"/>
                    <a:pt x="4554624" y="196045"/>
                  </a:cubicBezTo>
                  <a:cubicBezTo>
                    <a:pt x="4554624" y="164164"/>
                    <a:pt x="4541702" y="135300"/>
                    <a:pt x="4520809" y="114406"/>
                  </a:cubicBezTo>
                  <a:lnTo>
                    <a:pt x="4486217" y="91085"/>
                  </a:lnTo>
                  <a:lnTo>
                    <a:pt x="4486217" y="0"/>
                  </a:lnTo>
                  <a:lnTo>
                    <a:pt x="4822471" y="0"/>
                  </a:lnTo>
                  <a:lnTo>
                    <a:pt x="4822471" y="90690"/>
                  </a:lnTo>
                  <a:lnTo>
                    <a:pt x="4787880" y="114013"/>
                  </a:lnTo>
                  <a:cubicBezTo>
                    <a:pt x="4766987" y="134906"/>
                    <a:pt x="4754065" y="163769"/>
                    <a:pt x="4754065" y="195651"/>
                  </a:cubicBezTo>
                  <a:cubicBezTo>
                    <a:pt x="4754065" y="259416"/>
                    <a:pt x="4805755" y="311107"/>
                    <a:pt x="4869519" y="311107"/>
                  </a:cubicBezTo>
                  <a:cubicBezTo>
                    <a:pt x="4933284" y="311107"/>
                    <a:pt x="4984975" y="259416"/>
                    <a:pt x="4984975" y="195651"/>
                  </a:cubicBezTo>
                  <a:cubicBezTo>
                    <a:pt x="4984975" y="163769"/>
                    <a:pt x="4972051" y="134906"/>
                    <a:pt x="4951158" y="114013"/>
                  </a:cubicBezTo>
                  <a:lnTo>
                    <a:pt x="4916567" y="90690"/>
                  </a:lnTo>
                  <a:lnTo>
                    <a:pt x="4916567" y="0"/>
                  </a:lnTo>
                  <a:lnTo>
                    <a:pt x="5252822" y="0"/>
                  </a:lnTo>
                  <a:lnTo>
                    <a:pt x="5252822" y="90297"/>
                  </a:lnTo>
                  <a:lnTo>
                    <a:pt x="5218230" y="113618"/>
                  </a:lnTo>
                  <a:cubicBezTo>
                    <a:pt x="5197337" y="134512"/>
                    <a:pt x="5184415" y="163375"/>
                    <a:pt x="5184415" y="195257"/>
                  </a:cubicBezTo>
                  <a:cubicBezTo>
                    <a:pt x="5184415" y="259022"/>
                    <a:pt x="5236106" y="310713"/>
                    <a:pt x="5299869" y="310713"/>
                  </a:cubicBezTo>
                  <a:cubicBezTo>
                    <a:pt x="5363634" y="310713"/>
                    <a:pt x="5415325" y="259022"/>
                    <a:pt x="5415325" y="195257"/>
                  </a:cubicBezTo>
                  <a:cubicBezTo>
                    <a:pt x="5415325" y="163375"/>
                    <a:pt x="5402401" y="134512"/>
                    <a:pt x="5381508" y="113618"/>
                  </a:cubicBezTo>
                  <a:lnTo>
                    <a:pt x="5346917" y="90297"/>
                  </a:lnTo>
                  <a:lnTo>
                    <a:pt x="5346917" y="0"/>
                  </a:lnTo>
                  <a:lnTo>
                    <a:pt x="5683171" y="0"/>
                  </a:lnTo>
                  <a:lnTo>
                    <a:pt x="5683171" y="89902"/>
                  </a:lnTo>
                  <a:lnTo>
                    <a:pt x="5648580" y="113224"/>
                  </a:lnTo>
                  <a:cubicBezTo>
                    <a:pt x="5627687" y="134117"/>
                    <a:pt x="5614764" y="162981"/>
                    <a:pt x="5614764" y="194864"/>
                  </a:cubicBezTo>
                  <a:cubicBezTo>
                    <a:pt x="5614764" y="258627"/>
                    <a:pt x="5666456" y="310319"/>
                    <a:pt x="5730219" y="310319"/>
                  </a:cubicBezTo>
                  <a:cubicBezTo>
                    <a:pt x="5793983" y="310319"/>
                    <a:pt x="5845674" y="258627"/>
                    <a:pt x="5845674" y="194864"/>
                  </a:cubicBezTo>
                  <a:cubicBezTo>
                    <a:pt x="5845674" y="162981"/>
                    <a:pt x="5832751" y="134117"/>
                    <a:pt x="5811858" y="113224"/>
                  </a:cubicBezTo>
                  <a:lnTo>
                    <a:pt x="5777267" y="89902"/>
                  </a:lnTo>
                  <a:lnTo>
                    <a:pt x="5777267" y="0"/>
                  </a:lnTo>
                  <a:lnTo>
                    <a:pt x="6113521" y="0"/>
                  </a:lnTo>
                  <a:lnTo>
                    <a:pt x="6113521" y="89508"/>
                  </a:lnTo>
                  <a:lnTo>
                    <a:pt x="6078930" y="112830"/>
                  </a:lnTo>
                  <a:cubicBezTo>
                    <a:pt x="6058037" y="133723"/>
                    <a:pt x="6045114" y="162587"/>
                    <a:pt x="6045114" y="194469"/>
                  </a:cubicBezTo>
                  <a:cubicBezTo>
                    <a:pt x="6045114" y="258233"/>
                    <a:pt x="6096805" y="309924"/>
                    <a:pt x="6160569" y="309924"/>
                  </a:cubicBezTo>
                  <a:cubicBezTo>
                    <a:pt x="6224333" y="309924"/>
                    <a:pt x="6276024" y="258233"/>
                    <a:pt x="6276024" y="194469"/>
                  </a:cubicBezTo>
                  <a:cubicBezTo>
                    <a:pt x="6276024" y="162587"/>
                    <a:pt x="6263101" y="133723"/>
                    <a:pt x="6242208" y="112830"/>
                  </a:cubicBezTo>
                  <a:lnTo>
                    <a:pt x="6207617" y="89508"/>
                  </a:lnTo>
                  <a:lnTo>
                    <a:pt x="6207617" y="0"/>
                  </a:lnTo>
                  <a:lnTo>
                    <a:pt x="6543871" y="0"/>
                  </a:lnTo>
                  <a:lnTo>
                    <a:pt x="6543871" y="89114"/>
                  </a:lnTo>
                  <a:lnTo>
                    <a:pt x="6509280" y="112436"/>
                  </a:lnTo>
                  <a:cubicBezTo>
                    <a:pt x="6488387" y="133329"/>
                    <a:pt x="6475464" y="162193"/>
                    <a:pt x="6475464" y="194075"/>
                  </a:cubicBezTo>
                  <a:cubicBezTo>
                    <a:pt x="6475464" y="257839"/>
                    <a:pt x="6527155" y="309530"/>
                    <a:pt x="6590919" y="309530"/>
                  </a:cubicBezTo>
                  <a:cubicBezTo>
                    <a:pt x="6654683" y="309530"/>
                    <a:pt x="6706374" y="257839"/>
                    <a:pt x="6706374" y="194075"/>
                  </a:cubicBezTo>
                  <a:cubicBezTo>
                    <a:pt x="6706374" y="162193"/>
                    <a:pt x="6693451" y="133329"/>
                    <a:pt x="6672558" y="112436"/>
                  </a:cubicBezTo>
                  <a:lnTo>
                    <a:pt x="6637967" y="89114"/>
                  </a:lnTo>
                  <a:lnTo>
                    <a:pt x="6637967" y="0"/>
                  </a:lnTo>
                  <a:lnTo>
                    <a:pt x="6974221" y="0"/>
                  </a:lnTo>
                  <a:lnTo>
                    <a:pt x="6974221" y="88720"/>
                  </a:lnTo>
                  <a:lnTo>
                    <a:pt x="6939630" y="112042"/>
                  </a:lnTo>
                  <a:cubicBezTo>
                    <a:pt x="6918737" y="132935"/>
                    <a:pt x="6905814" y="161799"/>
                    <a:pt x="6905814" y="193681"/>
                  </a:cubicBezTo>
                  <a:cubicBezTo>
                    <a:pt x="6905814" y="257445"/>
                    <a:pt x="6957505" y="309136"/>
                    <a:pt x="7021269" y="309136"/>
                  </a:cubicBezTo>
                  <a:cubicBezTo>
                    <a:pt x="7085033" y="309136"/>
                    <a:pt x="7136724" y="257445"/>
                    <a:pt x="7136724" y="193681"/>
                  </a:cubicBezTo>
                  <a:cubicBezTo>
                    <a:pt x="7136724" y="161799"/>
                    <a:pt x="7123801" y="132935"/>
                    <a:pt x="7102908" y="112042"/>
                  </a:cubicBezTo>
                  <a:lnTo>
                    <a:pt x="7068317" y="88720"/>
                  </a:lnTo>
                  <a:lnTo>
                    <a:pt x="7068317" y="0"/>
                  </a:lnTo>
                  <a:lnTo>
                    <a:pt x="7404571" y="0"/>
                  </a:lnTo>
                  <a:lnTo>
                    <a:pt x="7404571" y="88326"/>
                  </a:lnTo>
                  <a:lnTo>
                    <a:pt x="7369980" y="111648"/>
                  </a:lnTo>
                  <a:cubicBezTo>
                    <a:pt x="7349087" y="132541"/>
                    <a:pt x="7336164" y="161405"/>
                    <a:pt x="7336164" y="193287"/>
                  </a:cubicBezTo>
                  <a:cubicBezTo>
                    <a:pt x="7336164" y="257051"/>
                    <a:pt x="7387855" y="308742"/>
                    <a:pt x="7451619" y="308742"/>
                  </a:cubicBezTo>
                  <a:cubicBezTo>
                    <a:pt x="7515383" y="308742"/>
                    <a:pt x="7567074" y="257051"/>
                    <a:pt x="7567074" y="193287"/>
                  </a:cubicBezTo>
                  <a:cubicBezTo>
                    <a:pt x="7567074" y="161405"/>
                    <a:pt x="7554151" y="132541"/>
                    <a:pt x="7533258" y="111648"/>
                  </a:cubicBezTo>
                  <a:lnTo>
                    <a:pt x="7498667" y="88326"/>
                  </a:lnTo>
                  <a:lnTo>
                    <a:pt x="7498667" y="0"/>
                  </a:lnTo>
                  <a:lnTo>
                    <a:pt x="7834921" y="0"/>
                  </a:lnTo>
                  <a:lnTo>
                    <a:pt x="7834921" y="87932"/>
                  </a:lnTo>
                  <a:lnTo>
                    <a:pt x="7800330" y="111254"/>
                  </a:lnTo>
                  <a:cubicBezTo>
                    <a:pt x="7779437" y="132147"/>
                    <a:pt x="7766514" y="161011"/>
                    <a:pt x="7766514" y="192893"/>
                  </a:cubicBezTo>
                  <a:cubicBezTo>
                    <a:pt x="7766514" y="256657"/>
                    <a:pt x="7818205" y="308348"/>
                    <a:pt x="7881969" y="308348"/>
                  </a:cubicBezTo>
                  <a:cubicBezTo>
                    <a:pt x="7945733" y="308348"/>
                    <a:pt x="7997424" y="256657"/>
                    <a:pt x="7997424" y="192893"/>
                  </a:cubicBezTo>
                  <a:cubicBezTo>
                    <a:pt x="7997424" y="161011"/>
                    <a:pt x="7984501" y="132147"/>
                    <a:pt x="7963608" y="111254"/>
                  </a:cubicBezTo>
                  <a:lnTo>
                    <a:pt x="7929017" y="87932"/>
                  </a:lnTo>
                  <a:lnTo>
                    <a:pt x="7929017" y="0"/>
                  </a:lnTo>
                  <a:lnTo>
                    <a:pt x="8265271" y="0"/>
                  </a:lnTo>
                  <a:lnTo>
                    <a:pt x="8265271" y="87538"/>
                  </a:lnTo>
                  <a:lnTo>
                    <a:pt x="8230680" y="110860"/>
                  </a:lnTo>
                  <a:cubicBezTo>
                    <a:pt x="8209787" y="131753"/>
                    <a:pt x="8196864" y="160617"/>
                    <a:pt x="8196864" y="192499"/>
                  </a:cubicBezTo>
                  <a:cubicBezTo>
                    <a:pt x="8196864" y="256263"/>
                    <a:pt x="8248555" y="307954"/>
                    <a:pt x="8312319" y="307954"/>
                  </a:cubicBezTo>
                  <a:cubicBezTo>
                    <a:pt x="8376083" y="307954"/>
                    <a:pt x="8427774" y="256263"/>
                    <a:pt x="8427774" y="192499"/>
                  </a:cubicBezTo>
                  <a:cubicBezTo>
                    <a:pt x="8427774" y="160617"/>
                    <a:pt x="8414851" y="131753"/>
                    <a:pt x="8393958" y="110860"/>
                  </a:cubicBezTo>
                  <a:lnTo>
                    <a:pt x="8359367" y="87538"/>
                  </a:lnTo>
                  <a:lnTo>
                    <a:pt x="8359367" y="0"/>
                  </a:lnTo>
                  <a:lnTo>
                    <a:pt x="8695621" y="0"/>
                  </a:lnTo>
                  <a:lnTo>
                    <a:pt x="8695621" y="87144"/>
                  </a:lnTo>
                  <a:lnTo>
                    <a:pt x="8661030" y="110465"/>
                  </a:lnTo>
                  <a:cubicBezTo>
                    <a:pt x="8640137" y="131359"/>
                    <a:pt x="8627214" y="160223"/>
                    <a:pt x="8627214" y="192105"/>
                  </a:cubicBezTo>
                  <a:cubicBezTo>
                    <a:pt x="8627214" y="255868"/>
                    <a:pt x="8678905" y="307560"/>
                    <a:pt x="8742669" y="307560"/>
                  </a:cubicBezTo>
                  <a:cubicBezTo>
                    <a:pt x="8806433" y="307560"/>
                    <a:pt x="8858124" y="255868"/>
                    <a:pt x="8858124" y="192105"/>
                  </a:cubicBezTo>
                  <a:cubicBezTo>
                    <a:pt x="8858124" y="160223"/>
                    <a:pt x="8845201" y="131359"/>
                    <a:pt x="8824308" y="110465"/>
                  </a:cubicBezTo>
                  <a:lnTo>
                    <a:pt x="8789717" y="87144"/>
                  </a:lnTo>
                  <a:lnTo>
                    <a:pt x="8789717" y="0"/>
                  </a:lnTo>
                  <a:lnTo>
                    <a:pt x="9125971" y="0"/>
                  </a:lnTo>
                  <a:lnTo>
                    <a:pt x="9125971" y="86750"/>
                  </a:lnTo>
                  <a:lnTo>
                    <a:pt x="9091380" y="110072"/>
                  </a:lnTo>
                  <a:cubicBezTo>
                    <a:pt x="9070487" y="130965"/>
                    <a:pt x="9057564" y="159829"/>
                    <a:pt x="9057564" y="191710"/>
                  </a:cubicBezTo>
                  <a:cubicBezTo>
                    <a:pt x="9057564" y="255475"/>
                    <a:pt x="9109255" y="307166"/>
                    <a:pt x="9173019" y="307166"/>
                  </a:cubicBezTo>
                  <a:cubicBezTo>
                    <a:pt x="9236783" y="307166"/>
                    <a:pt x="9288474" y="255475"/>
                    <a:pt x="9288474" y="191710"/>
                  </a:cubicBezTo>
                  <a:cubicBezTo>
                    <a:pt x="9288474" y="159829"/>
                    <a:pt x="9275551" y="130965"/>
                    <a:pt x="9254658" y="110072"/>
                  </a:cubicBezTo>
                  <a:lnTo>
                    <a:pt x="9220067" y="86750"/>
                  </a:lnTo>
                  <a:lnTo>
                    <a:pt x="9220067" y="0"/>
                  </a:lnTo>
                  <a:lnTo>
                    <a:pt x="9556321" y="0"/>
                  </a:lnTo>
                  <a:lnTo>
                    <a:pt x="9556321" y="86355"/>
                  </a:lnTo>
                  <a:lnTo>
                    <a:pt x="9521730" y="109678"/>
                  </a:lnTo>
                  <a:cubicBezTo>
                    <a:pt x="9500837" y="130570"/>
                    <a:pt x="9487914" y="159435"/>
                    <a:pt x="9487914" y="191316"/>
                  </a:cubicBezTo>
                  <a:cubicBezTo>
                    <a:pt x="9487914" y="255080"/>
                    <a:pt x="9539605" y="306771"/>
                    <a:pt x="9603369" y="306771"/>
                  </a:cubicBezTo>
                  <a:cubicBezTo>
                    <a:pt x="9667133" y="306771"/>
                    <a:pt x="9718824" y="255080"/>
                    <a:pt x="9718824" y="191316"/>
                  </a:cubicBezTo>
                  <a:cubicBezTo>
                    <a:pt x="9718824" y="159435"/>
                    <a:pt x="9705901" y="130570"/>
                    <a:pt x="9685008" y="109678"/>
                  </a:cubicBezTo>
                  <a:lnTo>
                    <a:pt x="9650417" y="86355"/>
                  </a:lnTo>
                  <a:lnTo>
                    <a:pt x="9650417" y="0"/>
                  </a:lnTo>
                  <a:lnTo>
                    <a:pt x="9986671" y="0"/>
                  </a:lnTo>
                  <a:lnTo>
                    <a:pt x="9986671" y="85961"/>
                  </a:lnTo>
                  <a:lnTo>
                    <a:pt x="9952080" y="109283"/>
                  </a:lnTo>
                  <a:cubicBezTo>
                    <a:pt x="9931187" y="130176"/>
                    <a:pt x="9918264" y="159040"/>
                    <a:pt x="9918264" y="190922"/>
                  </a:cubicBezTo>
                  <a:cubicBezTo>
                    <a:pt x="9918264" y="254686"/>
                    <a:pt x="9969955" y="306377"/>
                    <a:pt x="10033719" y="306377"/>
                  </a:cubicBezTo>
                  <a:cubicBezTo>
                    <a:pt x="10097483" y="306377"/>
                    <a:pt x="10149174" y="254686"/>
                    <a:pt x="10149174" y="190922"/>
                  </a:cubicBezTo>
                  <a:cubicBezTo>
                    <a:pt x="10149174" y="159040"/>
                    <a:pt x="10136251" y="130176"/>
                    <a:pt x="10115358" y="109283"/>
                  </a:cubicBezTo>
                  <a:lnTo>
                    <a:pt x="10080767" y="85961"/>
                  </a:lnTo>
                  <a:lnTo>
                    <a:pt x="10080767" y="0"/>
                  </a:lnTo>
                  <a:lnTo>
                    <a:pt x="10417021" y="0"/>
                  </a:lnTo>
                  <a:lnTo>
                    <a:pt x="10417021" y="85567"/>
                  </a:lnTo>
                  <a:lnTo>
                    <a:pt x="10382430" y="108889"/>
                  </a:lnTo>
                  <a:cubicBezTo>
                    <a:pt x="10361537" y="129782"/>
                    <a:pt x="10348614" y="158646"/>
                    <a:pt x="10348614" y="190528"/>
                  </a:cubicBezTo>
                  <a:cubicBezTo>
                    <a:pt x="10348614" y="254292"/>
                    <a:pt x="10400305" y="305983"/>
                    <a:pt x="10464069" y="305983"/>
                  </a:cubicBezTo>
                  <a:cubicBezTo>
                    <a:pt x="10527833" y="305983"/>
                    <a:pt x="10579524" y="254292"/>
                    <a:pt x="10579524" y="190528"/>
                  </a:cubicBezTo>
                  <a:cubicBezTo>
                    <a:pt x="10579524" y="158646"/>
                    <a:pt x="10566601" y="129782"/>
                    <a:pt x="10545708" y="108889"/>
                  </a:cubicBezTo>
                  <a:lnTo>
                    <a:pt x="10511117" y="85567"/>
                  </a:lnTo>
                  <a:lnTo>
                    <a:pt x="10511117" y="0"/>
                  </a:lnTo>
                  <a:lnTo>
                    <a:pt x="10847360" y="0"/>
                  </a:lnTo>
                  <a:lnTo>
                    <a:pt x="10847360" y="85173"/>
                  </a:lnTo>
                  <a:lnTo>
                    <a:pt x="10812769" y="108495"/>
                  </a:lnTo>
                  <a:cubicBezTo>
                    <a:pt x="10791876" y="129388"/>
                    <a:pt x="10778953" y="158252"/>
                    <a:pt x="10778953" y="190134"/>
                  </a:cubicBezTo>
                  <a:cubicBezTo>
                    <a:pt x="10778953" y="253898"/>
                    <a:pt x="10830644" y="305589"/>
                    <a:pt x="10894408" y="305589"/>
                  </a:cubicBezTo>
                  <a:cubicBezTo>
                    <a:pt x="10958172" y="305589"/>
                    <a:pt x="11009863" y="253898"/>
                    <a:pt x="11009863" y="190134"/>
                  </a:cubicBezTo>
                  <a:cubicBezTo>
                    <a:pt x="11009863" y="158252"/>
                    <a:pt x="10996940" y="129388"/>
                    <a:pt x="10976047" y="108495"/>
                  </a:cubicBezTo>
                  <a:lnTo>
                    <a:pt x="10941456" y="85173"/>
                  </a:lnTo>
                  <a:lnTo>
                    <a:pt x="10941456" y="0"/>
                  </a:lnTo>
                  <a:lnTo>
                    <a:pt x="11138544" y="0"/>
                  </a:lnTo>
                  <a:cubicBezTo>
                    <a:pt x="11347280" y="0"/>
                    <a:pt x="11516494" y="169215"/>
                    <a:pt x="11516494" y="377950"/>
                  </a:cubicBezTo>
                  <a:lnTo>
                    <a:pt x="11516494" y="5182589"/>
                  </a:lnTo>
                  <a:cubicBezTo>
                    <a:pt x="11516494" y="5391325"/>
                    <a:pt x="11347280" y="5560539"/>
                    <a:pt x="11138544" y="5560539"/>
                  </a:cubicBezTo>
                  <a:lnTo>
                    <a:pt x="377950" y="5560539"/>
                  </a:lnTo>
                  <a:cubicBezTo>
                    <a:pt x="169214" y="5560539"/>
                    <a:pt x="0" y="5391325"/>
                    <a:pt x="0" y="5182589"/>
                  </a:cubicBezTo>
                  <a:lnTo>
                    <a:pt x="0" y="377950"/>
                  </a:lnTo>
                  <a:cubicBezTo>
                    <a:pt x="0" y="169215"/>
                    <a:pt x="169214" y="0"/>
                    <a:pt x="377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374268" y="17410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4268" y="22415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4268" y="27419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4268" y="32424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4268" y="37428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4268" y="42433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4268" y="47437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268" y="52442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74268" y="574466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74268" y="6245117"/>
              <a:ext cx="11516492" cy="508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-10171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-979046" y="3988527"/>
              <a:ext cx="4500000" cy="5080"/>
            </a:xfrm>
            <a:prstGeom prst="line">
              <a:avLst/>
            </a:prstGeom>
            <a:ln w="127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 txBox="1"/>
          <p:nvPr/>
        </p:nvSpPr>
        <p:spPr>
          <a:xfrm>
            <a:off x="1381553" y="1787309"/>
            <a:ext cx="10061376" cy="42782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500"/>
              <a:t>Firebase</a:t>
            </a:r>
            <a:endParaRPr lang="en-US" altLang="ko-KR" sz="55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r>
              <a:rPr lang="en-US" altLang="ko-KR" sz="2200"/>
              <a:t>Firebase</a:t>
            </a:r>
            <a:r>
              <a:rPr lang="ko-KR" altLang="en-US" sz="2200"/>
              <a:t>는 웹과 모바일 개발에 필요한 기능을 제공하는 </a:t>
            </a:r>
            <a:r>
              <a:rPr lang="en-US" altLang="ko-KR" sz="2200"/>
              <a:t>BaaS(Backend a Service)</a:t>
            </a:r>
            <a:endParaRPr lang="en-US" altLang="ko-KR" sz="22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r>
              <a:rPr lang="ko-KR" altLang="en-US" sz="2200"/>
              <a:t>백엔드 개발을 통해 서버를 따로 설계</a:t>
            </a:r>
            <a:r>
              <a:rPr lang="en-US" altLang="ko-KR" sz="2200"/>
              <a:t>,</a:t>
            </a:r>
            <a:r>
              <a:rPr lang="ko-KR" altLang="en-US" sz="2200"/>
              <a:t> 구현하지 않고 프론트엔드 개발에 집중할 수 있도록 도와주는 서비스</a:t>
            </a:r>
            <a:endParaRPr lang="ko-KR" altLang="en-US" sz="2200"/>
          </a:p>
          <a:p>
            <a:pPr algn="ctr">
              <a:defRPr/>
            </a:pP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기능으로는 실시간 </a:t>
            </a:r>
            <a:r>
              <a:rPr lang="en-US" altLang="ko-KR" sz="2200"/>
              <a:t>DB, </a:t>
            </a:r>
            <a:r>
              <a:rPr lang="ko-KR" altLang="en-US" sz="2200"/>
              <a:t>간편한 사용자 인증</a:t>
            </a:r>
            <a:r>
              <a:rPr lang="en-US" altLang="ko-KR" sz="2200"/>
              <a:t>,</a:t>
            </a:r>
            <a:r>
              <a:rPr lang="ko-KR" altLang="en-US" sz="2200"/>
              <a:t> 클라우드 저장소</a:t>
            </a:r>
            <a:r>
              <a:rPr lang="en-US" altLang="ko-KR" sz="2200"/>
              <a:t>,</a:t>
            </a:r>
            <a:r>
              <a:rPr lang="ko-KR" altLang="en-US" sz="2200"/>
              <a:t> 호스팅</a:t>
            </a:r>
            <a:r>
              <a:rPr lang="en-US" altLang="ko-KR" sz="2200"/>
              <a:t>,</a:t>
            </a:r>
            <a:r>
              <a:rPr lang="ko-KR" altLang="en-US" sz="2200"/>
              <a:t> 앱 테스트와 수익 창출을 도와주는 등 다양한 기능 제공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와이드스크린</ep:PresentationFormat>
  <ep:Paragraphs>31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2019-10-11T04:21:05.000</dcterms:created>
  <dc:creator>조땡</dc:creator>
  <cp:lastModifiedBy>mh</cp:lastModifiedBy>
  <dcterms:modified xsi:type="dcterms:W3CDTF">2020-04-25T04:54:00.862</dcterms:modified>
  <cp:revision>47</cp:revision>
  <dc:title>PowerPoint 프레젠테이션</dc:title>
  <cp:version/>
</cp:coreProperties>
</file>