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90" y="2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2D10-B16F-4CAC-8866-864F67CEE6E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762F7-EF3E-4A97-A5AC-E37D502A7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6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128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2020-11-29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851889" y="302312"/>
            <a:ext cx="848822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508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12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Khaki</a:t>
            </a:r>
            <a:r>
              <a:rPr lang="ko-KR" altLang="en-US" sz="12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2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Soup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3148987" y="2708920"/>
            <a:ext cx="7158531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>
                <a:rot lat="0" lon="0" rev="600000"/>
              </a:lightRig>
            </a:scene3d>
            <a:sp3d extrusionH="12700">
              <a:bevelT w="6350" h="25400"/>
              <a:bevelB w="12700" h="63500"/>
            </a:sp3d>
          </a:bodyPr>
          <a:lstStyle/>
          <a:p>
            <a:r>
              <a:rPr lang="en-US" altLang="ko-KR" sz="6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Park Sion</a:t>
            </a:r>
            <a:endParaRPr lang="en-US" altLang="ko-KR" sz="6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6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</a:t>
            </a:r>
            <a:r>
              <a:rPr lang="en-US" altLang="ko-KR" sz="6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hn</a:t>
            </a:r>
            <a:r>
              <a:rPr lang="en-US" altLang="ko-KR" sz="6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r>
              <a:rPr lang="en-US" altLang="ko-KR" sz="6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Ilki</a:t>
            </a:r>
            <a:endParaRPr lang="en-US" altLang="ko-KR" sz="6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6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Kim  </a:t>
            </a:r>
            <a:r>
              <a:rPr lang="en-US" altLang="ko-KR" sz="6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Gyeongho</a:t>
            </a:r>
            <a:endParaRPr lang="en-US" altLang="ko-KR" sz="6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33546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Pages>1</Pages>
  <Words>9</Words>
  <Characters>0</Characters>
  <Application>Microsoft Office PowerPoint</Application>
  <DocSecurity>0</DocSecurity>
  <PresentationFormat>와이드스크린</PresentationFormat>
  <Lines>0</Lines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±¼¸²</vt:lpstr>
      <vt:lpstr>HY견명조</vt:lpstr>
      <vt:lpstr>Malgun Gothic</vt:lpstr>
      <vt:lpstr>Malgun Gothic</vt:lpstr>
      <vt:lpstr>오피스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김 경호</cp:lastModifiedBy>
  <cp:revision>6</cp:revision>
  <dcterms:modified xsi:type="dcterms:W3CDTF">2020-11-29T02:07:21Z</dcterms:modified>
</cp:coreProperties>
</file>