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2" r:id="rId2"/>
  </p:sldIdLst>
  <p:sldSz cx="51206400" cy="28803600"/>
  <p:notesSz cx="6858000" cy="9144000"/>
  <p:defaultTextStyle>
    <a:defPPr>
      <a:defRPr lang="en-US"/>
    </a:defPPr>
    <a:lvl1pPr marL="0" algn="l" defTabSz="4388720" rtl="0" eaLnBrk="1" latinLnBrk="0" hangingPunct="1">
      <a:defRPr sz="8600" kern="1200">
        <a:solidFill>
          <a:schemeClr val="tx1"/>
        </a:solidFill>
        <a:latin typeface="+mn-lt"/>
        <a:ea typeface="+mn-ea"/>
        <a:cs typeface="+mn-cs"/>
      </a:defRPr>
    </a:lvl1pPr>
    <a:lvl2pPr marL="2194360" algn="l" defTabSz="4388720" rtl="0" eaLnBrk="1" latinLnBrk="0" hangingPunct="1">
      <a:defRPr sz="8600" kern="1200">
        <a:solidFill>
          <a:schemeClr val="tx1"/>
        </a:solidFill>
        <a:latin typeface="+mn-lt"/>
        <a:ea typeface="+mn-ea"/>
        <a:cs typeface="+mn-cs"/>
      </a:defRPr>
    </a:lvl2pPr>
    <a:lvl3pPr marL="4388720" algn="l" defTabSz="4388720" rtl="0" eaLnBrk="1" latinLnBrk="0" hangingPunct="1">
      <a:defRPr sz="8600" kern="1200">
        <a:solidFill>
          <a:schemeClr val="tx1"/>
        </a:solidFill>
        <a:latin typeface="+mn-lt"/>
        <a:ea typeface="+mn-ea"/>
        <a:cs typeface="+mn-cs"/>
      </a:defRPr>
    </a:lvl3pPr>
    <a:lvl4pPr marL="6583080" algn="l" defTabSz="4388720" rtl="0" eaLnBrk="1" latinLnBrk="0" hangingPunct="1">
      <a:defRPr sz="8600" kern="1200">
        <a:solidFill>
          <a:schemeClr val="tx1"/>
        </a:solidFill>
        <a:latin typeface="+mn-lt"/>
        <a:ea typeface="+mn-ea"/>
        <a:cs typeface="+mn-cs"/>
      </a:defRPr>
    </a:lvl4pPr>
    <a:lvl5pPr marL="8777440" algn="l" defTabSz="4388720" rtl="0" eaLnBrk="1" latinLnBrk="0" hangingPunct="1">
      <a:defRPr sz="8600" kern="1200">
        <a:solidFill>
          <a:schemeClr val="tx1"/>
        </a:solidFill>
        <a:latin typeface="+mn-lt"/>
        <a:ea typeface="+mn-ea"/>
        <a:cs typeface="+mn-cs"/>
      </a:defRPr>
    </a:lvl5pPr>
    <a:lvl6pPr marL="10971800" algn="l" defTabSz="4388720" rtl="0" eaLnBrk="1" latinLnBrk="0" hangingPunct="1">
      <a:defRPr sz="8600" kern="1200">
        <a:solidFill>
          <a:schemeClr val="tx1"/>
        </a:solidFill>
        <a:latin typeface="+mn-lt"/>
        <a:ea typeface="+mn-ea"/>
        <a:cs typeface="+mn-cs"/>
      </a:defRPr>
    </a:lvl6pPr>
    <a:lvl7pPr marL="13166160" algn="l" defTabSz="4388720" rtl="0" eaLnBrk="1" latinLnBrk="0" hangingPunct="1">
      <a:defRPr sz="8600" kern="1200">
        <a:solidFill>
          <a:schemeClr val="tx1"/>
        </a:solidFill>
        <a:latin typeface="+mn-lt"/>
        <a:ea typeface="+mn-ea"/>
        <a:cs typeface="+mn-cs"/>
      </a:defRPr>
    </a:lvl7pPr>
    <a:lvl8pPr marL="15360520" algn="l" defTabSz="4388720" rtl="0" eaLnBrk="1" latinLnBrk="0" hangingPunct="1">
      <a:defRPr sz="8600" kern="1200">
        <a:solidFill>
          <a:schemeClr val="tx1"/>
        </a:solidFill>
        <a:latin typeface="+mn-lt"/>
        <a:ea typeface="+mn-ea"/>
        <a:cs typeface="+mn-cs"/>
      </a:defRPr>
    </a:lvl8pPr>
    <a:lvl9pPr marL="17554880" algn="l" defTabSz="43887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72" userDrawn="1">
          <p15:clr>
            <a:srgbClr val="A4A3A4"/>
          </p15:clr>
        </p15:guide>
        <p15:guide id="2" pos="161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00"/>
    <a:srgbClr val="00A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5706F4-AD5F-4AEA-A397-ED61C8021EC1}" v="7" dt="2020-11-13T10:51:05.7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87" autoAdjust="0"/>
  </p:normalViewPr>
  <p:slideViewPr>
    <p:cSldViewPr>
      <p:cViewPr>
        <p:scale>
          <a:sx n="25" d="100"/>
          <a:sy n="25" d="100"/>
        </p:scale>
        <p:origin x="-4068" y="-1074"/>
      </p:cViewPr>
      <p:guideLst>
        <p:guide orient="horz" pos="9072"/>
        <p:guide pos="16128"/>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森田実" userId="e6338477-5e86-4fd5-b414-9fd4df1e060a" providerId="ADAL" clId="{CCCBA9DA-6FDD-4DB9-B736-616CE6C10ED3}"/>
    <pc:docChg chg="undo custSel addSld modSld">
      <pc:chgData name="森田実" userId="e6338477-5e86-4fd5-b414-9fd4df1e060a" providerId="ADAL" clId="{CCCBA9DA-6FDD-4DB9-B736-616CE6C10ED3}" dt="2020-11-10T00:34:01.365" v="831" actId="12789"/>
      <pc:docMkLst>
        <pc:docMk/>
      </pc:docMkLst>
      <pc:sldChg chg="delSp modSp mod">
        <pc:chgData name="森田実" userId="e6338477-5e86-4fd5-b414-9fd4df1e060a" providerId="ADAL" clId="{CCCBA9DA-6FDD-4DB9-B736-616CE6C10ED3}" dt="2020-11-09T04:55:55.379" v="173" actId="478"/>
        <pc:sldMkLst>
          <pc:docMk/>
          <pc:sldMk cId="479732982" sldId="256"/>
        </pc:sldMkLst>
        <pc:picChg chg="del mod">
          <ac:chgData name="森田実" userId="e6338477-5e86-4fd5-b414-9fd4df1e060a" providerId="ADAL" clId="{CCCBA9DA-6FDD-4DB9-B736-616CE6C10ED3}" dt="2020-11-09T04:55:55.379" v="173" actId="478"/>
          <ac:picMkLst>
            <pc:docMk/>
            <pc:sldMk cId="479732982" sldId="256"/>
            <ac:picMk id="8" creationId="{F8FA2C55-BEFA-42D2-BCCB-744DE75988B4}"/>
          </ac:picMkLst>
        </pc:picChg>
      </pc:sldChg>
      <pc:sldChg chg="addSp delSp modSp new mod">
        <pc:chgData name="森田実" userId="e6338477-5e86-4fd5-b414-9fd4df1e060a" providerId="ADAL" clId="{CCCBA9DA-6FDD-4DB9-B736-616CE6C10ED3}" dt="2020-11-09T05:28:42.851" v="433" actId="120"/>
        <pc:sldMkLst>
          <pc:docMk/>
          <pc:sldMk cId="1078184346" sldId="257"/>
        </pc:sldMkLst>
        <pc:spChg chg="del">
          <ac:chgData name="森田実" userId="e6338477-5e86-4fd5-b414-9fd4df1e060a" providerId="ADAL" clId="{CCCBA9DA-6FDD-4DB9-B736-616CE6C10ED3}" dt="2020-11-09T04:44:49.917" v="3" actId="478"/>
          <ac:spMkLst>
            <pc:docMk/>
            <pc:sldMk cId="1078184346" sldId="257"/>
            <ac:spMk id="2" creationId="{EFCBFAA6-BB84-4559-8979-C270586E7E2F}"/>
          </ac:spMkLst>
        </pc:spChg>
        <pc:spChg chg="mod">
          <ac:chgData name="森田実" userId="e6338477-5e86-4fd5-b414-9fd4df1e060a" providerId="ADAL" clId="{CCCBA9DA-6FDD-4DB9-B736-616CE6C10ED3}" dt="2020-11-09T04:44:39.629" v="1"/>
          <ac:spMkLst>
            <pc:docMk/>
            <pc:sldMk cId="1078184346" sldId="257"/>
            <ac:spMk id="4" creationId="{4C05D1A4-5FBA-4B20-9981-BBC8F7A33FB0}"/>
          </ac:spMkLst>
        </pc:spChg>
        <pc:spChg chg="mod">
          <ac:chgData name="森田実" userId="e6338477-5e86-4fd5-b414-9fd4df1e060a" providerId="ADAL" clId="{CCCBA9DA-6FDD-4DB9-B736-616CE6C10ED3}" dt="2020-11-09T05:04:58.854" v="253" actId="12789"/>
          <ac:spMkLst>
            <pc:docMk/>
            <pc:sldMk cId="1078184346" sldId="257"/>
            <ac:spMk id="5" creationId="{916C5660-62A3-4E8F-B62C-EC92880FD6EC}"/>
          </ac:spMkLst>
        </pc:spChg>
        <pc:spChg chg="mod">
          <ac:chgData name="森田実" userId="e6338477-5e86-4fd5-b414-9fd4df1e060a" providerId="ADAL" clId="{CCCBA9DA-6FDD-4DB9-B736-616CE6C10ED3}" dt="2020-11-09T05:04:58.854" v="253" actId="12789"/>
          <ac:spMkLst>
            <pc:docMk/>
            <pc:sldMk cId="1078184346" sldId="257"/>
            <ac:spMk id="6" creationId="{FA06DE1A-D89F-4309-9062-D0F02F83EF4C}"/>
          </ac:spMkLst>
        </pc:spChg>
        <pc:spChg chg="mod">
          <ac:chgData name="森田実" userId="e6338477-5e86-4fd5-b414-9fd4df1e060a" providerId="ADAL" clId="{CCCBA9DA-6FDD-4DB9-B736-616CE6C10ED3}" dt="2020-11-09T05:04:58.854" v="253" actId="12789"/>
          <ac:spMkLst>
            <pc:docMk/>
            <pc:sldMk cId="1078184346" sldId="257"/>
            <ac:spMk id="7" creationId="{AD50B5C1-A996-49EE-845F-DD2A65B9EDE1}"/>
          </ac:spMkLst>
        </pc:spChg>
        <pc:spChg chg="add del mod">
          <ac:chgData name="森田実" userId="e6338477-5e86-4fd5-b414-9fd4df1e060a" providerId="ADAL" clId="{CCCBA9DA-6FDD-4DB9-B736-616CE6C10ED3}" dt="2020-11-09T04:51:29.559" v="115" actId="478"/>
          <ac:spMkLst>
            <pc:docMk/>
            <pc:sldMk cId="1078184346" sldId="257"/>
            <ac:spMk id="9" creationId="{44C74E8C-19F7-4600-AE27-B2BF2CD9D310}"/>
          </ac:spMkLst>
        </pc:spChg>
        <pc:spChg chg="add mod">
          <ac:chgData name="森田実" userId="e6338477-5e86-4fd5-b414-9fd4df1e060a" providerId="ADAL" clId="{CCCBA9DA-6FDD-4DB9-B736-616CE6C10ED3}" dt="2020-11-09T05:28:42.851" v="433" actId="120"/>
          <ac:spMkLst>
            <pc:docMk/>
            <pc:sldMk cId="1078184346" sldId="257"/>
            <ac:spMk id="11" creationId="{E5C259E8-DB2B-473D-B4A3-408122B03DFF}"/>
          </ac:spMkLst>
        </pc:spChg>
        <pc:spChg chg="add del mod">
          <ac:chgData name="森田実" userId="e6338477-5e86-4fd5-b414-9fd4df1e060a" providerId="ADAL" clId="{CCCBA9DA-6FDD-4DB9-B736-616CE6C10ED3}" dt="2020-11-09T04:51:30.856" v="116" actId="478"/>
          <ac:spMkLst>
            <pc:docMk/>
            <pc:sldMk cId="1078184346" sldId="257"/>
            <ac:spMk id="13" creationId="{DBD5F11A-6527-4041-9AB7-822C86726AD3}"/>
          </ac:spMkLst>
        </pc:spChg>
        <pc:spChg chg="add del mod">
          <ac:chgData name="森田実" userId="e6338477-5e86-4fd5-b414-9fd4df1e060a" providerId="ADAL" clId="{CCCBA9DA-6FDD-4DB9-B736-616CE6C10ED3}" dt="2020-11-09T04:52:48.751" v="153" actId="478"/>
          <ac:spMkLst>
            <pc:docMk/>
            <pc:sldMk cId="1078184346" sldId="257"/>
            <ac:spMk id="15" creationId="{5D8C683A-9389-4984-BA0A-0EC546AC37F0}"/>
          </ac:spMkLst>
        </pc:spChg>
        <pc:spChg chg="add mod">
          <ac:chgData name="森田実" userId="e6338477-5e86-4fd5-b414-9fd4df1e060a" providerId="ADAL" clId="{CCCBA9DA-6FDD-4DB9-B736-616CE6C10ED3}" dt="2020-11-09T05:05:35.774" v="259" actId="12789"/>
          <ac:spMkLst>
            <pc:docMk/>
            <pc:sldMk cId="1078184346" sldId="257"/>
            <ac:spMk id="17" creationId="{7AF87732-6148-48DF-94E1-FE126E4BFFA0}"/>
          </ac:spMkLst>
        </pc:spChg>
        <pc:spChg chg="add mod">
          <ac:chgData name="森田実" userId="e6338477-5e86-4fd5-b414-9fd4df1e060a" providerId="ADAL" clId="{CCCBA9DA-6FDD-4DB9-B736-616CE6C10ED3}" dt="2020-11-09T04:59:24.070" v="193" actId="20577"/>
          <ac:spMkLst>
            <pc:docMk/>
            <pc:sldMk cId="1078184346" sldId="257"/>
            <ac:spMk id="18" creationId="{A0643130-3E7A-41AD-AA8B-4688C8DF6894}"/>
          </ac:spMkLst>
        </pc:spChg>
        <pc:grpChg chg="add mod">
          <ac:chgData name="森田実" userId="e6338477-5e86-4fd5-b414-9fd4df1e060a" providerId="ADAL" clId="{CCCBA9DA-6FDD-4DB9-B736-616CE6C10ED3}" dt="2020-11-09T04:45:08.336" v="4" actId="14100"/>
          <ac:grpSpMkLst>
            <pc:docMk/>
            <pc:sldMk cId="1078184346" sldId="257"/>
            <ac:grpSpMk id="3" creationId="{36E1C912-0662-41C1-97A3-C269B976FC07}"/>
          </ac:grpSpMkLst>
        </pc:grpChg>
      </pc:sldChg>
      <pc:sldChg chg="addSp delSp modSp add mod">
        <pc:chgData name="森田実" userId="e6338477-5e86-4fd5-b414-9fd4df1e060a" providerId="ADAL" clId="{CCCBA9DA-6FDD-4DB9-B736-616CE6C10ED3}" dt="2020-11-09T06:35:25.124" v="502" actId="14100"/>
        <pc:sldMkLst>
          <pc:docMk/>
          <pc:sldMk cId="3497173291" sldId="258"/>
        </pc:sldMkLst>
        <pc:spChg chg="mod">
          <ac:chgData name="森田実" userId="e6338477-5e86-4fd5-b414-9fd4df1e060a" providerId="ADAL" clId="{CCCBA9DA-6FDD-4DB9-B736-616CE6C10ED3}" dt="2020-11-09T05:19:21.497" v="313" actId="1076"/>
          <ac:spMkLst>
            <pc:docMk/>
            <pc:sldMk cId="3497173291" sldId="258"/>
            <ac:spMk id="5" creationId="{916C5660-62A3-4E8F-B62C-EC92880FD6EC}"/>
          </ac:spMkLst>
        </pc:spChg>
        <pc:spChg chg="mod">
          <ac:chgData name="森田実" userId="e6338477-5e86-4fd5-b414-9fd4df1e060a" providerId="ADAL" clId="{CCCBA9DA-6FDD-4DB9-B736-616CE6C10ED3}" dt="2020-11-09T05:19:20.708" v="311" actId="1076"/>
          <ac:spMkLst>
            <pc:docMk/>
            <pc:sldMk cId="3497173291" sldId="258"/>
            <ac:spMk id="6" creationId="{FA06DE1A-D89F-4309-9062-D0F02F83EF4C}"/>
          </ac:spMkLst>
        </pc:spChg>
        <pc:spChg chg="mod">
          <ac:chgData name="森田実" userId="e6338477-5e86-4fd5-b414-9fd4df1e060a" providerId="ADAL" clId="{CCCBA9DA-6FDD-4DB9-B736-616CE6C10ED3}" dt="2020-11-09T05:19:20.290" v="310" actId="12789"/>
          <ac:spMkLst>
            <pc:docMk/>
            <pc:sldMk cId="3497173291" sldId="258"/>
            <ac:spMk id="7" creationId="{AD50B5C1-A996-49EE-845F-DD2A65B9EDE1}"/>
          </ac:spMkLst>
        </pc:spChg>
        <pc:spChg chg="del">
          <ac:chgData name="森田実" userId="e6338477-5e86-4fd5-b414-9fd4df1e060a" providerId="ADAL" clId="{CCCBA9DA-6FDD-4DB9-B736-616CE6C10ED3}" dt="2020-11-09T05:22:25.571" v="343" actId="478"/>
          <ac:spMkLst>
            <pc:docMk/>
            <pc:sldMk cId="3497173291" sldId="258"/>
            <ac:spMk id="11" creationId="{E5C259E8-DB2B-473D-B4A3-408122B03DFF}"/>
          </ac:spMkLst>
        </pc:spChg>
        <pc:spChg chg="mod">
          <ac:chgData name="森田実" userId="e6338477-5e86-4fd5-b414-9fd4df1e060a" providerId="ADAL" clId="{CCCBA9DA-6FDD-4DB9-B736-616CE6C10ED3}" dt="2020-11-09T05:20:26.793" v="336" actId="1076"/>
          <ac:spMkLst>
            <pc:docMk/>
            <pc:sldMk cId="3497173291" sldId="258"/>
            <ac:spMk id="12" creationId="{F1BEACEC-B8FF-432E-8844-2A3A5FCF1411}"/>
          </ac:spMkLst>
        </pc:spChg>
        <pc:spChg chg="mod">
          <ac:chgData name="森田実" userId="e6338477-5e86-4fd5-b414-9fd4df1e060a" providerId="ADAL" clId="{CCCBA9DA-6FDD-4DB9-B736-616CE6C10ED3}" dt="2020-11-09T05:25:09.032" v="362" actId="12789"/>
          <ac:spMkLst>
            <pc:docMk/>
            <pc:sldMk cId="3497173291" sldId="258"/>
            <ac:spMk id="13" creationId="{AE9B4DCF-6AC8-4A4B-AA73-AE7E90C4C23E}"/>
          </ac:spMkLst>
        </pc:spChg>
        <pc:spChg chg="mod">
          <ac:chgData name="森田実" userId="e6338477-5e86-4fd5-b414-9fd4df1e060a" providerId="ADAL" clId="{CCCBA9DA-6FDD-4DB9-B736-616CE6C10ED3}" dt="2020-11-09T05:25:09.032" v="362" actId="12789"/>
          <ac:spMkLst>
            <pc:docMk/>
            <pc:sldMk cId="3497173291" sldId="258"/>
            <ac:spMk id="14" creationId="{55C69B43-130C-4216-8497-57F8D6ECCD64}"/>
          </ac:spMkLst>
        </pc:spChg>
        <pc:spChg chg="mod">
          <ac:chgData name="森田実" userId="e6338477-5e86-4fd5-b414-9fd4df1e060a" providerId="ADAL" clId="{CCCBA9DA-6FDD-4DB9-B736-616CE6C10ED3}" dt="2020-11-09T05:25:09.032" v="362" actId="12789"/>
          <ac:spMkLst>
            <pc:docMk/>
            <pc:sldMk cId="3497173291" sldId="258"/>
            <ac:spMk id="15" creationId="{0B1CC409-B69F-4CC3-B76B-DC41D98AB752}"/>
          </ac:spMkLst>
        </pc:spChg>
        <pc:spChg chg="mod">
          <ac:chgData name="森田実" userId="e6338477-5e86-4fd5-b414-9fd4df1e060a" providerId="ADAL" clId="{CCCBA9DA-6FDD-4DB9-B736-616CE6C10ED3}" dt="2020-11-09T05:24:46.395" v="358" actId="14100"/>
          <ac:spMkLst>
            <pc:docMk/>
            <pc:sldMk cId="3497173291" sldId="258"/>
            <ac:spMk id="17" creationId="{7AF87732-6148-48DF-94E1-FE126E4BFFA0}"/>
          </ac:spMkLst>
        </pc:spChg>
        <pc:spChg chg="mod">
          <ac:chgData name="森田実" userId="e6338477-5e86-4fd5-b414-9fd4df1e060a" providerId="ADAL" clId="{CCCBA9DA-6FDD-4DB9-B736-616CE6C10ED3}" dt="2020-11-09T06:35:25.124" v="502" actId="14100"/>
          <ac:spMkLst>
            <pc:docMk/>
            <pc:sldMk cId="3497173291" sldId="258"/>
            <ac:spMk id="18" creationId="{A0643130-3E7A-41AD-AA8B-4688C8DF6894}"/>
          </ac:spMkLst>
        </pc:spChg>
        <pc:grpChg chg="del">
          <ac:chgData name="森田実" userId="e6338477-5e86-4fd5-b414-9fd4df1e060a" providerId="ADAL" clId="{CCCBA9DA-6FDD-4DB9-B736-616CE6C10ED3}" dt="2020-11-09T05:19:34.502" v="314" actId="478"/>
          <ac:grpSpMkLst>
            <pc:docMk/>
            <pc:sldMk cId="3497173291" sldId="258"/>
            <ac:grpSpMk id="3" creationId="{36E1C912-0662-41C1-97A3-C269B976FC07}"/>
          </ac:grpSpMkLst>
        </pc:grpChg>
        <pc:grpChg chg="add mod">
          <ac:chgData name="森田実" userId="e6338477-5e86-4fd5-b414-9fd4df1e060a" providerId="ADAL" clId="{CCCBA9DA-6FDD-4DB9-B736-616CE6C10ED3}" dt="2020-11-09T05:19:35.026" v="315"/>
          <ac:grpSpMkLst>
            <pc:docMk/>
            <pc:sldMk cId="3497173291" sldId="258"/>
            <ac:grpSpMk id="10" creationId="{23A44797-C38F-4EAA-9B18-E99D3DB87180}"/>
          </ac:grpSpMkLst>
        </pc:grpChg>
      </pc:sldChg>
      <pc:sldChg chg="modSp add mod">
        <pc:chgData name="森田実" userId="e6338477-5e86-4fd5-b414-9fd4df1e060a" providerId="ADAL" clId="{CCCBA9DA-6FDD-4DB9-B736-616CE6C10ED3}" dt="2020-11-09T06:35:32.729" v="503" actId="14100"/>
        <pc:sldMkLst>
          <pc:docMk/>
          <pc:sldMk cId="2902801706" sldId="259"/>
        </pc:sldMkLst>
        <pc:spChg chg="mod">
          <ac:chgData name="森田実" userId="e6338477-5e86-4fd5-b414-9fd4df1e060a" providerId="ADAL" clId="{CCCBA9DA-6FDD-4DB9-B736-616CE6C10ED3}" dt="2020-11-09T05:27:54.493" v="431" actId="1035"/>
          <ac:spMkLst>
            <pc:docMk/>
            <pc:sldMk cId="2902801706" sldId="259"/>
            <ac:spMk id="13" creationId="{AE9B4DCF-6AC8-4A4B-AA73-AE7E90C4C23E}"/>
          </ac:spMkLst>
        </pc:spChg>
        <pc:spChg chg="mod">
          <ac:chgData name="森田実" userId="e6338477-5e86-4fd5-b414-9fd4df1e060a" providerId="ADAL" clId="{CCCBA9DA-6FDD-4DB9-B736-616CE6C10ED3}" dt="2020-11-09T05:27:31.797" v="417" actId="1038"/>
          <ac:spMkLst>
            <pc:docMk/>
            <pc:sldMk cId="2902801706" sldId="259"/>
            <ac:spMk id="14" creationId="{55C69B43-130C-4216-8497-57F8D6ECCD64}"/>
          </ac:spMkLst>
        </pc:spChg>
        <pc:spChg chg="mod">
          <ac:chgData name="森田実" userId="e6338477-5e86-4fd5-b414-9fd4df1e060a" providerId="ADAL" clId="{CCCBA9DA-6FDD-4DB9-B736-616CE6C10ED3}" dt="2020-11-09T06:35:32.729" v="503" actId="14100"/>
          <ac:spMkLst>
            <pc:docMk/>
            <pc:sldMk cId="2902801706" sldId="259"/>
            <ac:spMk id="18" creationId="{A0643130-3E7A-41AD-AA8B-4688C8DF6894}"/>
          </ac:spMkLst>
        </pc:spChg>
      </pc:sldChg>
      <pc:sldChg chg="modSp add mod">
        <pc:chgData name="森田実" userId="e6338477-5e86-4fd5-b414-9fd4df1e060a" providerId="ADAL" clId="{CCCBA9DA-6FDD-4DB9-B736-616CE6C10ED3}" dt="2020-11-09T05:30:24.238" v="442" actId="113"/>
        <pc:sldMkLst>
          <pc:docMk/>
          <pc:sldMk cId="4066592848" sldId="260"/>
        </pc:sldMkLst>
        <pc:spChg chg="mod">
          <ac:chgData name="森田実" userId="e6338477-5e86-4fd5-b414-9fd4df1e060a" providerId="ADAL" clId="{CCCBA9DA-6FDD-4DB9-B736-616CE6C10ED3}" dt="2020-11-09T05:30:24.238" v="442" actId="113"/>
          <ac:spMkLst>
            <pc:docMk/>
            <pc:sldMk cId="4066592848" sldId="260"/>
            <ac:spMk id="11" creationId="{E5C259E8-DB2B-473D-B4A3-408122B03DFF}"/>
          </ac:spMkLst>
        </pc:spChg>
      </pc:sldChg>
      <pc:sldChg chg="addSp delSp modSp new mod">
        <pc:chgData name="森田実" userId="e6338477-5e86-4fd5-b414-9fd4df1e060a" providerId="ADAL" clId="{CCCBA9DA-6FDD-4DB9-B736-616CE6C10ED3}" dt="2020-11-09T05:32:02.122" v="450" actId="14100"/>
        <pc:sldMkLst>
          <pc:docMk/>
          <pc:sldMk cId="248401132" sldId="261"/>
        </pc:sldMkLst>
        <pc:spChg chg="del">
          <ac:chgData name="森田実" userId="e6338477-5e86-4fd5-b414-9fd4df1e060a" providerId="ADAL" clId="{CCCBA9DA-6FDD-4DB9-B736-616CE6C10ED3}" dt="2020-11-09T05:31:13.494" v="445" actId="478"/>
          <ac:spMkLst>
            <pc:docMk/>
            <pc:sldMk cId="248401132" sldId="261"/>
            <ac:spMk id="2" creationId="{AB8AC809-F31E-4E0B-836A-FE0C179B464C}"/>
          </ac:spMkLst>
        </pc:spChg>
        <pc:spChg chg="add mod">
          <ac:chgData name="森田実" userId="e6338477-5e86-4fd5-b414-9fd4df1e060a" providerId="ADAL" clId="{CCCBA9DA-6FDD-4DB9-B736-616CE6C10ED3}" dt="2020-11-09T05:31:08.057" v="444"/>
          <ac:spMkLst>
            <pc:docMk/>
            <pc:sldMk cId="248401132" sldId="261"/>
            <ac:spMk id="9" creationId="{4C203B83-DB67-436A-983B-C9217F50192E}"/>
          </ac:spMkLst>
        </pc:spChg>
        <pc:spChg chg="add mod">
          <ac:chgData name="森田実" userId="e6338477-5e86-4fd5-b414-9fd4df1e060a" providerId="ADAL" clId="{CCCBA9DA-6FDD-4DB9-B736-616CE6C10ED3}" dt="2020-11-09T05:31:08.057" v="444"/>
          <ac:spMkLst>
            <pc:docMk/>
            <pc:sldMk cId="248401132" sldId="261"/>
            <ac:spMk id="12" creationId="{12370BD5-15DE-4742-8424-F981B2DDC6E2}"/>
          </ac:spMkLst>
        </pc:spChg>
        <pc:spChg chg="add mod">
          <ac:chgData name="森田実" userId="e6338477-5e86-4fd5-b414-9fd4df1e060a" providerId="ADAL" clId="{CCCBA9DA-6FDD-4DB9-B736-616CE6C10ED3}" dt="2020-11-09T05:31:08.057" v="444"/>
          <ac:spMkLst>
            <pc:docMk/>
            <pc:sldMk cId="248401132" sldId="261"/>
            <ac:spMk id="13" creationId="{C5AE108C-BF80-4662-90E2-FD807752439D}"/>
          </ac:spMkLst>
        </pc:spChg>
        <pc:spChg chg="add mod">
          <ac:chgData name="森田実" userId="e6338477-5e86-4fd5-b414-9fd4df1e060a" providerId="ADAL" clId="{CCCBA9DA-6FDD-4DB9-B736-616CE6C10ED3}" dt="2020-11-09T05:31:08.057" v="444"/>
          <ac:spMkLst>
            <pc:docMk/>
            <pc:sldMk cId="248401132" sldId="261"/>
            <ac:spMk id="14" creationId="{9F0B322B-2918-4F66-A930-AD52212308A3}"/>
          </ac:spMkLst>
        </pc:spChg>
        <pc:spChg chg="add mod">
          <ac:chgData name="森田実" userId="e6338477-5e86-4fd5-b414-9fd4df1e060a" providerId="ADAL" clId="{CCCBA9DA-6FDD-4DB9-B736-616CE6C10ED3}" dt="2020-11-09T05:31:08.057" v="444"/>
          <ac:spMkLst>
            <pc:docMk/>
            <pc:sldMk cId="248401132" sldId="261"/>
            <ac:spMk id="15" creationId="{644594B1-7973-4235-B4C7-2E80070F825F}"/>
          </ac:spMkLst>
        </pc:spChg>
        <pc:spChg chg="add mod">
          <ac:chgData name="森田実" userId="e6338477-5e86-4fd5-b414-9fd4df1e060a" providerId="ADAL" clId="{CCCBA9DA-6FDD-4DB9-B736-616CE6C10ED3}" dt="2020-11-09T05:31:08.057" v="444"/>
          <ac:spMkLst>
            <pc:docMk/>
            <pc:sldMk cId="248401132" sldId="261"/>
            <ac:spMk id="20" creationId="{0B53FBA4-3D84-4BD3-9B67-A5FAC715A6AD}"/>
          </ac:spMkLst>
        </pc:spChg>
        <pc:spChg chg="add mod">
          <ac:chgData name="森田実" userId="e6338477-5e86-4fd5-b414-9fd4df1e060a" providerId="ADAL" clId="{CCCBA9DA-6FDD-4DB9-B736-616CE6C10ED3}" dt="2020-11-09T05:31:08.057" v="444"/>
          <ac:spMkLst>
            <pc:docMk/>
            <pc:sldMk cId="248401132" sldId="261"/>
            <ac:spMk id="21" creationId="{9B991690-4FC4-4A7D-9A8D-B5D6AD34B236}"/>
          </ac:spMkLst>
        </pc:spChg>
        <pc:spChg chg="add mod">
          <ac:chgData name="森田実" userId="e6338477-5e86-4fd5-b414-9fd4df1e060a" providerId="ADAL" clId="{CCCBA9DA-6FDD-4DB9-B736-616CE6C10ED3}" dt="2020-11-09T05:31:08.057" v="444"/>
          <ac:spMkLst>
            <pc:docMk/>
            <pc:sldMk cId="248401132" sldId="261"/>
            <ac:spMk id="23" creationId="{17A8A6BE-F90E-4F46-AD27-6E4A796E7D38}"/>
          </ac:spMkLst>
        </pc:spChg>
        <pc:spChg chg="add mod">
          <ac:chgData name="森田実" userId="e6338477-5e86-4fd5-b414-9fd4df1e060a" providerId="ADAL" clId="{CCCBA9DA-6FDD-4DB9-B736-616CE6C10ED3}" dt="2020-11-09T05:31:08.057" v="444"/>
          <ac:spMkLst>
            <pc:docMk/>
            <pc:sldMk cId="248401132" sldId="261"/>
            <ac:spMk id="24" creationId="{4BD1EEC2-5175-40BE-920A-E7BB794621D0}"/>
          </ac:spMkLst>
        </pc:spChg>
        <pc:spChg chg="add mod">
          <ac:chgData name="森田実" userId="e6338477-5e86-4fd5-b414-9fd4df1e060a" providerId="ADAL" clId="{CCCBA9DA-6FDD-4DB9-B736-616CE6C10ED3}" dt="2020-11-09T05:31:08.057" v="444"/>
          <ac:spMkLst>
            <pc:docMk/>
            <pc:sldMk cId="248401132" sldId="261"/>
            <ac:spMk id="25" creationId="{BF113CAD-9801-4B34-9F75-396ECA9BB71F}"/>
          </ac:spMkLst>
        </pc:spChg>
        <pc:spChg chg="add mod">
          <ac:chgData name="森田実" userId="e6338477-5e86-4fd5-b414-9fd4df1e060a" providerId="ADAL" clId="{CCCBA9DA-6FDD-4DB9-B736-616CE6C10ED3}" dt="2020-11-09T05:31:08.057" v="444"/>
          <ac:spMkLst>
            <pc:docMk/>
            <pc:sldMk cId="248401132" sldId="261"/>
            <ac:spMk id="26" creationId="{A3CE5E17-7A1C-4EB0-8CB5-3513E243FDBD}"/>
          </ac:spMkLst>
        </pc:spChg>
        <pc:spChg chg="add mod">
          <ac:chgData name="森田実" userId="e6338477-5e86-4fd5-b414-9fd4df1e060a" providerId="ADAL" clId="{CCCBA9DA-6FDD-4DB9-B736-616CE6C10ED3}" dt="2020-11-09T05:31:08.057" v="444"/>
          <ac:spMkLst>
            <pc:docMk/>
            <pc:sldMk cId="248401132" sldId="261"/>
            <ac:spMk id="27" creationId="{1221B079-E883-4144-A3F6-1BE94F7425CB}"/>
          </ac:spMkLst>
        </pc:spChg>
        <pc:spChg chg="add mod">
          <ac:chgData name="森田実" userId="e6338477-5e86-4fd5-b414-9fd4df1e060a" providerId="ADAL" clId="{CCCBA9DA-6FDD-4DB9-B736-616CE6C10ED3}" dt="2020-11-09T05:31:08.057" v="444"/>
          <ac:spMkLst>
            <pc:docMk/>
            <pc:sldMk cId="248401132" sldId="261"/>
            <ac:spMk id="28" creationId="{6C70FBAD-520F-4E6B-9C7B-BF5A881156A7}"/>
          </ac:spMkLst>
        </pc:spChg>
        <pc:spChg chg="add mod">
          <ac:chgData name="森田実" userId="e6338477-5e86-4fd5-b414-9fd4df1e060a" providerId="ADAL" clId="{CCCBA9DA-6FDD-4DB9-B736-616CE6C10ED3}" dt="2020-11-09T05:31:08.057" v="444"/>
          <ac:spMkLst>
            <pc:docMk/>
            <pc:sldMk cId="248401132" sldId="261"/>
            <ac:spMk id="29" creationId="{15C3D5E7-42DA-4551-BB81-884E5D04D9D4}"/>
          </ac:spMkLst>
        </pc:spChg>
        <pc:spChg chg="add mod">
          <ac:chgData name="森田実" userId="e6338477-5e86-4fd5-b414-9fd4df1e060a" providerId="ADAL" clId="{CCCBA9DA-6FDD-4DB9-B736-616CE6C10ED3}" dt="2020-11-09T05:31:08.057" v="444"/>
          <ac:spMkLst>
            <pc:docMk/>
            <pc:sldMk cId="248401132" sldId="261"/>
            <ac:spMk id="37" creationId="{2883EF7B-8C5E-4290-B314-DF74543501EE}"/>
          </ac:spMkLst>
        </pc:spChg>
        <pc:spChg chg="add mod">
          <ac:chgData name="森田実" userId="e6338477-5e86-4fd5-b414-9fd4df1e060a" providerId="ADAL" clId="{CCCBA9DA-6FDD-4DB9-B736-616CE6C10ED3}" dt="2020-11-09T05:31:08.057" v="444"/>
          <ac:spMkLst>
            <pc:docMk/>
            <pc:sldMk cId="248401132" sldId="261"/>
            <ac:spMk id="38" creationId="{BD3BE980-91CD-4D3A-BB98-FD8A652C4BBF}"/>
          </ac:spMkLst>
        </pc:spChg>
        <pc:spChg chg="add mod">
          <ac:chgData name="森田実" userId="e6338477-5e86-4fd5-b414-9fd4df1e060a" providerId="ADAL" clId="{CCCBA9DA-6FDD-4DB9-B736-616CE6C10ED3}" dt="2020-11-09T05:31:08.057" v="444"/>
          <ac:spMkLst>
            <pc:docMk/>
            <pc:sldMk cId="248401132" sldId="261"/>
            <ac:spMk id="39" creationId="{F1D92FF1-EE38-47F1-8FD7-007E39DA551F}"/>
          </ac:spMkLst>
        </pc:spChg>
        <pc:spChg chg="add mod">
          <ac:chgData name="森田実" userId="e6338477-5e86-4fd5-b414-9fd4df1e060a" providerId="ADAL" clId="{CCCBA9DA-6FDD-4DB9-B736-616CE6C10ED3}" dt="2020-11-09T05:31:08.057" v="444"/>
          <ac:spMkLst>
            <pc:docMk/>
            <pc:sldMk cId="248401132" sldId="261"/>
            <ac:spMk id="40" creationId="{EA11A584-CF08-4F39-A5CC-B08C7B4F61FA}"/>
          </ac:spMkLst>
        </pc:spChg>
        <pc:spChg chg="add mod">
          <ac:chgData name="森田実" userId="e6338477-5e86-4fd5-b414-9fd4df1e060a" providerId="ADAL" clId="{CCCBA9DA-6FDD-4DB9-B736-616CE6C10ED3}" dt="2020-11-09T05:31:08.057" v="444"/>
          <ac:spMkLst>
            <pc:docMk/>
            <pc:sldMk cId="248401132" sldId="261"/>
            <ac:spMk id="41" creationId="{6229B124-BBC0-411B-9AA8-597DC09A4F73}"/>
          </ac:spMkLst>
        </pc:spChg>
        <pc:spChg chg="add mod">
          <ac:chgData name="森田実" userId="e6338477-5e86-4fd5-b414-9fd4df1e060a" providerId="ADAL" clId="{CCCBA9DA-6FDD-4DB9-B736-616CE6C10ED3}" dt="2020-11-09T05:31:08.057" v="444"/>
          <ac:spMkLst>
            <pc:docMk/>
            <pc:sldMk cId="248401132" sldId="261"/>
            <ac:spMk id="42" creationId="{42669AA7-8093-4E67-B19B-B95600B4C43F}"/>
          </ac:spMkLst>
        </pc:spChg>
        <pc:spChg chg="add mod">
          <ac:chgData name="森田実" userId="e6338477-5e86-4fd5-b414-9fd4df1e060a" providerId="ADAL" clId="{CCCBA9DA-6FDD-4DB9-B736-616CE6C10ED3}" dt="2020-11-09T05:31:08.057" v="444"/>
          <ac:spMkLst>
            <pc:docMk/>
            <pc:sldMk cId="248401132" sldId="261"/>
            <ac:spMk id="43" creationId="{C0DD5212-FFD2-40A8-A420-982FF3028462}"/>
          </ac:spMkLst>
        </pc:spChg>
        <pc:spChg chg="add mod">
          <ac:chgData name="森田実" userId="e6338477-5e86-4fd5-b414-9fd4df1e060a" providerId="ADAL" clId="{CCCBA9DA-6FDD-4DB9-B736-616CE6C10ED3}" dt="2020-11-09T05:31:08.057" v="444"/>
          <ac:spMkLst>
            <pc:docMk/>
            <pc:sldMk cId="248401132" sldId="261"/>
            <ac:spMk id="44" creationId="{15343C10-F7A7-415F-BE90-44D99E791A68}"/>
          </ac:spMkLst>
        </pc:spChg>
        <pc:spChg chg="add mod">
          <ac:chgData name="森田実" userId="e6338477-5e86-4fd5-b414-9fd4df1e060a" providerId="ADAL" clId="{CCCBA9DA-6FDD-4DB9-B736-616CE6C10ED3}" dt="2020-11-09T05:31:08.057" v="444"/>
          <ac:spMkLst>
            <pc:docMk/>
            <pc:sldMk cId="248401132" sldId="261"/>
            <ac:spMk id="45" creationId="{7FE01C25-97B8-4CF3-956A-6BF59760A35F}"/>
          </ac:spMkLst>
        </pc:spChg>
        <pc:spChg chg="add mod">
          <ac:chgData name="森田実" userId="e6338477-5e86-4fd5-b414-9fd4df1e060a" providerId="ADAL" clId="{CCCBA9DA-6FDD-4DB9-B736-616CE6C10ED3}" dt="2020-11-09T05:31:08.057" v="444"/>
          <ac:spMkLst>
            <pc:docMk/>
            <pc:sldMk cId="248401132" sldId="261"/>
            <ac:spMk id="46" creationId="{8A2E50F1-7CFF-4532-A1F5-2AAEC27874F5}"/>
          </ac:spMkLst>
        </pc:spChg>
        <pc:spChg chg="add mod">
          <ac:chgData name="森田実" userId="e6338477-5e86-4fd5-b414-9fd4df1e060a" providerId="ADAL" clId="{CCCBA9DA-6FDD-4DB9-B736-616CE6C10ED3}" dt="2020-11-09T05:31:08.057" v="444"/>
          <ac:spMkLst>
            <pc:docMk/>
            <pc:sldMk cId="248401132" sldId="261"/>
            <ac:spMk id="49" creationId="{5F41291D-FB13-4EA2-9FDE-5FC9863F4D89}"/>
          </ac:spMkLst>
        </pc:spChg>
        <pc:spChg chg="add mod">
          <ac:chgData name="森田実" userId="e6338477-5e86-4fd5-b414-9fd4df1e060a" providerId="ADAL" clId="{CCCBA9DA-6FDD-4DB9-B736-616CE6C10ED3}" dt="2020-11-09T05:31:08.057" v="444"/>
          <ac:spMkLst>
            <pc:docMk/>
            <pc:sldMk cId="248401132" sldId="261"/>
            <ac:spMk id="51" creationId="{38755EE7-1B0A-4A0C-8141-EEF8CF46463C}"/>
          </ac:spMkLst>
        </pc:spChg>
        <pc:spChg chg="add mod">
          <ac:chgData name="森田実" userId="e6338477-5e86-4fd5-b414-9fd4df1e060a" providerId="ADAL" clId="{CCCBA9DA-6FDD-4DB9-B736-616CE6C10ED3}" dt="2020-11-09T05:31:08.057" v="444"/>
          <ac:spMkLst>
            <pc:docMk/>
            <pc:sldMk cId="248401132" sldId="261"/>
            <ac:spMk id="53" creationId="{7643BBFA-BC5F-4BCB-A29B-54EFBF96E14C}"/>
          </ac:spMkLst>
        </pc:spChg>
        <pc:spChg chg="add mod">
          <ac:chgData name="森田実" userId="e6338477-5e86-4fd5-b414-9fd4df1e060a" providerId="ADAL" clId="{CCCBA9DA-6FDD-4DB9-B736-616CE6C10ED3}" dt="2020-11-09T05:31:08.057" v="444"/>
          <ac:spMkLst>
            <pc:docMk/>
            <pc:sldMk cId="248401132" sldId="261"/>
            <ac:spMk id="55" creationId="{04F313D4-DBF1-47E1-962B-1E1519543A24}"/>
          </ac:spMkLst>
        </pc:spChg>
        <pc:spChg chg="add mod">
          <ac:chgData name="森田実" userId="e6338477-5e86-4fd5-b414-9fd4df1e060a" providerId="ADAL" clId="{CCCBA9DA-6FDD-4DB9-B736-616CE6C10ED3}" dt="2020-11-09T05:31:08.057" v="444"/>
          <ac:spMkLst>
            <pc:docMk/>
            <pc:sldMk cId="248401132" sldId="261"/>
            <ac:spMk id="56" creationId="{3F9429EB-54FF-42D0-8EC6-4CE439DBBC06}"/>
          </ac:spMkLst>
        </pc:spChg>
        <pc:spChg chg="add mod">
          <ac:chgData name="森田実" userId="e6338477-5e86-4fd5-b414-9fd4df1e060a" providerId="ADAL" clId="{CCCBA9DA-6FDD-4DB9-B736-616CE6C10ED3}" dt="2020-11-09T05:31:08.057" v="444"/>
          <ac:spMkLst>
            <pc:docMk/>
            <pc:sldMk cId="248401132" sldId="261"/>
            <ac:spMk id="58" creationId="{5A285F52-C680-44B2-BC67-A0E6D8966472}"/>
          </ac:spMkLst>
        </pc:spChg>
        <pc:spChg chg="add mod">
          <ac:chgData name="森田実" userId="e6338477-5e86-4fd5-b414-9fd4df1e060a" providerId="ADAL" clId="{CCCBA9DA-6FDD-4DB9-B736-616CE6C10ED3}" dt="2020-11-09T05:31:08.057" v="444"/>
          <ac:spMkLst>
            <pc:docMk/>
            <pc:sldMk cId="248401132" sldId="261"/>
            <ac:spMk id="60" creationId="{057C434A-01E2-4A6E-9CD3-C68EA4E79C67}"/>
          </ac:spMkLst>
        </pc:spChg>
        <pc:spChg chg="add mod">
          <ac:chgData name="森田実" userId="e6338477-5e86-4fd5-b414-9fd4df1e060a" providerId="ADAL" clId="{CCCBA9DA-6FDD-4DB9-B736-616CE6C10ED3}" dt="2020-11-09T05:31:08.057" v="444"/>
          <ac:spMkLst>
            <pc:docMk/>
            <pc:sldMk cId="248401132" sldId="261"/>
            <ac:spMk id="63" creationId="{5B4CAB1A-0CCA-49FB-A3BD-EF02A1382640}"/>
          </ac:spMkLst>
        </pc:spChg>
        <pc:spChg chg="add mod">
          <ac:chgData name="森田実" userId="e6338477-5e86-4fd5-b414-9fd4df1e060a" providerId="ADAL" clId="{CCCBA9DA-6FDD-4DB9-B736-616CE6C10ED3}" dt="2020-11-09T05:31:08.057" v="444"/>
          <ac:spMkLst>
            <pc:docMk/>
            <pc:sldMk cId="248401132" sldId="261"/>
            <ac:spMk id="64" creationId="{560E10C4-8D75-4D3F-8D65-B7F7E87C4F20}"/>
          </ac:spMkLst>
        </pc:spChg>
        <pc:spChg chg="mod">
          <ac:chgData name="森田実" userId="e6338477-5e86-4fd5-b414-9fd4df1e060a" providerId="ADAL" clId="{CCCBA9DA-6FDD-4DB9-B736-616CE6C10ED3}" dt="2020-11-09T05:31:08.057" v="444"/>
          <ac:spMkLst>
            <pc:docMk/>
            <pc:sldMk cId="248401132" sldId="261"/>
            <ac:spMk id="67" creationId="{EAF85EA0-0894-405A-BB19-6AB23EFDE936}"/>
          </ac:spMkLst>
        </pc:spChg>
        <pc:spChg chg="mod">
          <ac:chgData name="森田実" userId="e6338477-5e86-4fd5-b414-9fd4df1e060a" providerId="ADAL" clId="{CCCBA9DA-6FDD-4DB9-B736-616CE6C10ED3}" dt="2020-11-09T05:31:08.057" v="444"/>
          <ac:spMkLst>
            <pc:docMk/>
            <pc:sldMk cId="248401132" sldId="261"/>
            <ac:spMk id="68" creationId="{4036D81A-052D-4393-B0BA-6B193F823063}"/>
          </ac:spMkLst>
        </pc:spChg>
        <pc:spChg chg="add mod">
          <ac:chgData name="森田実" userId="e6338477-5e86-4fd5-b414-9fd4df1e060a" providerId="ADAL" clId="{CCCBA9DA-6FDD-4DB9-B736-616CE6C10ED3}" dt="2020-11-09T05:31:08.057" v="444"/>
          <ac:spMkLst>
            <pc:docMk/>
            <pc:sldMk cId="248401132" sldId="261"/>
            <ac:spMk id="69" creationId="{ACC71CE7-908D-4D65-86D5-B345953FB19B}"/>
          </ac:spMkLst>
        </pc:spChg>
        <pc:spChg chg="add mod">
          <ac:chgData name="森田実" userId="e6338477-5e86-4fd5-b414-9fd4df1e060a" providerId="ADAL" clId="{CCCBA9DA-6FDD-4DB9-B736-616CE6C10ED3}" dt="2020-11-09T05:31:08.057" v="444"/>
          <ac:spMkLst>
            <pc:docMk/>
            <pc:sldMk cId="248401132" sldId="261"/>
            <ac:spMk id="71" creationId="{5C41519E-6E1E-43AA-8BC0-600FC77BF8D0}"/>
          </ac:spMkLst>
        </pc:spChg>
        <pc:spChg chg="add mod">
          <ac:chgData name="森田実" userId="e6338477-5e86-4fd5-b414-9fd4df1e060a" providerId="ADAL" clId="{CCCBA9DA-6FDD-4DB9-B736-616CE6C10ED3}" dt="2020-11-09T05:31:08.057" v="444"/>
          <ac:spMkLst>
            <pc:docMk/>
            <pc:sldMk cId="248401132" sldId="261"/>
            <ac:spMk id="73" creationId="{1D0D4102-0CBC-42EE-838D-D7D23F546FF6}"/>
          </ac:spMkLst>
        </pc:spChg>
        <pc:spChg chg="add mod">
          <ac:chgData name="森田実" userId="e6338477-5e86-4fd5-b414-9fd4df1e060a" providerId="ADAL" clId="{CCCBA9DA-6FDD-4DB9-B736-616CE6C10ED3}" dt="2020-11-09T05:31:08.057" v="444"/>
          <ac:spMkLst>
            <pc:docMk/>
            <pc:sldMk cId="248401132" sldId="261"/>
            <ac:spMk id="74" creationId="{59837FDF-D91C-4699-9674-A5658B12DB45}"/>
          </ac:spMkLst>
        </pc:spChg>
        <pc:spChg chg="add mod">
          <ac:chgData name="森田実" userId="e6338477-5e86-4fd5-b414-9fd4df1e060a" providerId="ADAL" clId="{CCCBA9DA-6FDD-4DB9-B736-616CE6C10ED3}" dt="2020-11-09T05:31:08.057" v="444"/>
          <ac:spMkLst>
            <pc:docMk/>
            <pc:sldMk cId="248401132" sldId="261"/>
            <ac:spMk id="77" creationId="{2394A31D-E047-4DBF-B8CD-93ADF2D1D97F}"/>
          </ac:spMkLst>
        </pc:spChg>
        <pc:spChg chg="add mod">
          <ac:chgData name="森田実" userId="e6338477-5e86-4fd5-b414-9fd4df1e060a" providerId="ADAL" clId="{CCCBA9DA-6FDD-4DB9-B736-616CE6C10ED3}" dt="2020-11-09T05:31:08.057" v="444"/>
          <ac:spMkLst>
            <pc:docMk/>
            <pc:sldMk cId="248401132" sldId="261"/>
            <ac:spMk id="78" creationId="{1FBF3B24-3653-4722-AD45-C30BCD871307}"/>
          </ac:spMkLst>
        </pc:spChg>
        <pc:spChg chg="add mod">
          <ac:chgData name="森田実" userId="e6338477-5e86-4fd5-b414-9fd4df1e060a" providerId="ADAL" clId="{CCCBA9DA-6FDD-4DB9-B736-616CE6C10ED3}" dt="2020-11-09T05:31:08.057" v="444"/>
          <ac:spMkLst>
            <pc:docMk/>
            <pc:sldMk cId="248401132" sldId="261"/>
            <ac:spMk id="79" creationId="{F2822511-FDCA-443E-844F-2B8A64ABFFD5}"/>
          </ac:spMkLst>
        </pc:spChg>
        <pc:spChg chg="add mod">
          <ac:chgData name="森田実" userId="e6338477-5e86-4fd5-b414-9fd4df1e060a" providerId="ADAL" clId="{CCCBA9DA-6FDD-4DB9-B736-616CE6C10ED3}" dt="2020-11-09T05:31:08.057" v="444"/>
          <ac:spMkLst>
            <pc:docMk/>
            <pc:sldMk cId="248401132" sldId="261"/>
            <ac:spMk id="80" creationId="{C8BA9BD9-3568-4BB9-BCE6-E2E4DF7780AB}"/>
          </ac:spMkLst>
        </pc:spChg>
        <pc:spChg chg="add mod">
          <ac:chgData name="森田実" userId="e6338477-5e86-4fd5-b414-9fd4df1e060a" providerId="ADAL" clId="{CCCBA9DA-6FDD-4DB9-B736-616CE6C10ED3}" dt="2020-11-09T05:31:08.057" v="444"/>
          <ac:spMkLst>
            <pc:docMk/>
            <pc:sldMk cId="248401132" sldId="261"/>
            <ac:spMk id="81" creationId="{974C94C9-2C0C-4F70-BAFA-2743029A188A}"/>
          </ac:spMkLst>
        </pc:spChg>
        <pc:spChg chg="add mod">
          <ac:chgData name="森田実" userId="e6338477-5e86-4fd5-b414-9fd4df1e060a" providerId="ADAL" clId="{CCCBA9DA-6FDD-4DB9-B736-616CE6C10ED3}" dt="2020-11-09T05:31:08.057" v="444"/>
          <ac:spMkLst>
            <pc:docMk/>
            <pc:sldMk cId="248401132" sldId="261"/>
            <ac:spMk id="82" creationId="{1C6FEED3-FBD4-4BA2-8D6E-744724F38EFF}"/>
          </ac:spMkLst>
        </pc:spChg>
        <pc:spChg chg="add mod">
          <ac:chgData name="森田実" userId="e6338477-5e86-4fd5-b414-9fd4df1e060a" providerId="ADAL" clId="{CCCBA9DA-6FDD-4DB9-B736-616CE6C10ED3}" dt="2020-11-09T05:31:08.057" v="444"/>
          <ac:spMkLst>
            <pc:docMk/>
            <pc:sldMk cId="248401132" sldId="261"/>
            <ac:spMk id="83" creationId="{A3398F17-7BF0-4293-BDCD-1EF267156B1F}"/>
          </ac:spMkLst>
        </pc:spChg>
        <pc:spChg chg="add mod">
          <ac:chgData name="森田実" userId="e6338477-5e86-4fd5-b414-9fd4df1e060a" providerId="ADAL" clId="{CCCBA9DA-6FDD-4DB9-B736-616CE6C10ED3}" dt="2020-11-09T05:31:08.057" v="444"/>
          <ac:spMkLst>
            <pc:docMk/>
            <pc:sldMk cId="248401132" sldId="261"/>
            <ac:spMk id="84" creationId="{0DADDA74-9788-4D0C-BEC2-EF40CB735CBA}"/>
          </ac:spMkLst>
        </pc:spChg>
        <pc:spChg chg="mod">
          <ac:chgData name="森田実" userId="e6338477-5e86-4fd5-b414-9fd4df1e060a" providerId="ADAL" clId="{CCCBA9DA-6FDD-4DB9-B736-616CE6C10ED3}" dt="2020-11-09T05:31:21.335" v="446"/>
          <ac:spMkLst>
            <pc:docMk/>
            <pc:sldMk cId="248401132" sldId="261"/>
            <ac:spMk id="96" creationId="{D4C67680-44CB-4E82-84E4-0F00EA253C97}"/>
          </ac:spMkLst>
        </pc:spChg>
        <pc:spChg chg="mod">
          <ac:chgData name="森田実" userId="e6338477-5e86-4fd5-b414-9fd4df1e060a" providerId="ADAL" clId="{CCCBA9DA-6FDD-4DB9-B736-616CE6C10ED3}" dt="2020-11-09T05:31:21.335" v="446"/>
          <ac:spMkLst>
            <pc:docMk/>
            <pc:sldMk cId="248401132" sldId="261"/>
            <ac:spMk id="97" creationId="{6AE71BF4-50C2-4CED-BC0E-5F02E98ECC84}"/>
          </ac:spMkLst>
        </pc:spChg>
        <pc:spChg chg="mod">
          <ac:chgData name="森田実" userId="e6338477-5e86-4fd5-b414-9fd4df1e060a" providerId="ADAL" clId="{CCCBA9DA-6FDD-4DB9-B736-616CE6C10ED3}" dt="2020-11-09T05:31:21.335" v="446"/>
          <ac:spMkLst>
            <pc:docMk/>
            <pc:sldMk cId="248401132" sldId="261"/>
            <ac:spMk id="98" creationId="{4A15CABB-1564-48F7-96A4-1DF9BE0835DD}"/>
          </ac:spMkLst>
        </pc:spChg>
        <pc:spChg chg="mod">
          <ac:chgData name="森田実" userId="e6338477-5e86-4fd5-b414-9fd4df1e060a" providerId="ADAL" clId="{CCCBA9DA-6FDD-4DB9-B736-616CE6C10ED3}" dt="2020-11-09T05:31:21.335" v="446"/>
          <ac:spMkLst>
            <pc:docMk/>
            <pc:sldMk cId="248401132" sldId="261"/>
            <ac:spMk id="99" creationId="{12E03A22-C172-48AD-9DFF-05BBB3BA53F8}"/>
          </ac:spMkLst>
        </pc:spChg>
        <pc:spChg chg="add mod">
          <ac:chgData name="森田実" userId="e6338477-5e86-4fd5-b414-9fd4df1e060a" providerId="ADAL" clId="{CCCBA9DA-6FDD-4DB9-B736-616CE6C10ED3}" dt="2020-11-09T05:31:21.335" v="446"/>
          <ac:spMkLst>
            <pc:docMk/>
            <pc:sldMk cId="248401132" sldId="261"/>
            <ac:spMk id="100" creationId="{F34F488F-2081-45B7-AF7B-74AD3B0976F7}"/>
          </ac:spMkLst>
        </pc:spChg>
        <pc:spChg chg="add mod">
          <ac:chgData name="森田実" userId="e6338477-5e86-4fd5-b414-9fd4df1e060a" providerId="ADAL" clId="{CCCBA9DA-6FDD-4DB9-B736-616CE6C10ED3}" dt="2020-11-09T05:31:21.335" v="446"/>
          <ac:spMkLst>
            <pc:docMk/>
            <pc:sldMk cId="248401132" sldId="261"/>
            <ac:spMk id="101" creationId="{5EA8756B-9761-4EEB-B905-40A1787879B1}"/>
          </ac:spMkLst>
        </pc:spChg>
        <pc:spChg chg="add mod">
          <ac:chgData name="森田実" userId="e6338477-5e86-4fd5-b414-9fd4df1e060a" providerId="ADAL" clId="{CCCBA9DA-6FDD-4DB9-B736-616CE6C10ED3}" dt="2020-11-09T05:32:02.122" v="450" actId="14100"/>
          <ac:spMkLst>
            <pc:docMk/>
            <pc:sldMk cId="248401132" sldId="261"/>
            <ac:spMk id="103" creationId="{26570456-3883-4B0D-BC13-D15D415B162D}"/>
          </ac:spMkLst>
        </pc:spChg>
        <pc:grpChg chg="add mod">
          <ac:chgData name="森田実" userId="e6338477-5e86-4fd5-b414-9fd4df1e060a" providerId="ADAL" clId="{CCCBA9DA-6FDD-4DB9-B736-616CE6C10ED3}" dt="2020-11-09T05:31:08.057" v="444"/>
          <ac:grpSpMkLst>
            <pc:docMk/>
            <pc:sldMk cId="248401132" sldId="261"/>
            <ac:grpSpMk id="65" creationId="{C274FBD9-873C-4BE6-9510-0EFAFD389192}"/>
          </ac:grpSpMkLst>
        </pc:grpChg>
        <pc:grpChg chg="add mod">
          <ac:chgData name="森田実" userId="e6338477-5e86-4fd5-b414-9fd4df1e060a" providerId="ADAL" clId="{CCCBA9DA-6FDD-4DB9-B736-616CE6C10ED3}" dt="2020-11-09T05:31:21.335" v="446"/>
          <ac:grpSpMkLst>
            <pc:docMk/>
            <pc:sldMk cId="248401132" sldId="261"/>
            <ac:grpSpMk id="95" creationId="{072787EF-C7F2-435C-A32E-A7D1C86981EE}"/>
          </ac:grpSpMkLst>
        </pc:grpChg>
        <pc:picChg chg="add mod">
          <ac:chgData name="森田実" userId="e6338477-5e86-4fd5-b414-9fd4df1e060a" providerId="ADAL" clId="{CCCBA9DA-6FDD-4DB9-B736-616CE6C10ED3}" dt="2020-11-09T05:31:08.057" v="444"/>
          <ac:picMkLst>
            <pc:docMk/>
            <pc:sldMk cId="248401132" sldId="261"/>
            <ac:picMk id="3" creationId="{F940C775-A491-48C0-9A12-A4D7CDE549E6}"/>
          </ac:picMkLst>
        </pc:picChg>
        <pc:picChg chg="add mod">
          <ac:chgData name="森田実" userId="e6338477-5e86-4fd5-b414-9fd4df1e060a" providerId="ADAL" clId="{CCCBA9DA-6FDD-4DB9-B736-616CE6C10ED3}" dt="2020-11-09T05:31:08.057" v="444"/>
          <ac:picMkLst>
            <pc:docMk/>
            <pc:sldMk cId="248401132" sldId="261"/>
            <ac:picMk id="4" creationId="{B5F39D7D-7F4C-4728-B206-01FB2BFA243D}"/>
          </ac:picMkLst>
        </pc:picChg>
        <pc:picChg chg="add mod">
          <ac:chgData name="森田実" userId="e6338477-5e86-4fd5-b414-9fd4df1e060a" providerId="ADAL" clId="{CCCBA9DA-6FDD-4DB9-B736-616CE6C10ED3}" dt="2020-11-09T05:31:08.057" v="444"/>
          <ac:picMkLst>
            <pc:docMk/>
            <pc:sldMk cId="248401132" sldId="261"/>
            <ac:picMk id="5" creationId="{68B243E7-AAD9-4623-A6D1-0F4F51CA47D4}"/>
          </ac:picMkLst>
        </pc:picChg>
        <pc:picChg chg="add mod">
          <ac:chgData name="森田実" userId="e6338477-5e86-4fd5-b414-9fd4df1e060a" providerId="ADAL" clId="{CCCBA9DA-6FDD-4DB9-B736-616CE6C10ED3}" dt="2020-11-09T05:31:08.057" v="444"/>
          <ac:picMkLst>
            <pc:docMk/>
            <pc:sldMk cId="248401132" sldId="261"/>
            <ac:picMk id="6" creationId="{D8FE423C-6FFD-4B22-9E78-A16A68C258A0}"/>
          </ac:picMkLst>
        </pc:picChg>
        <pc:picChg chg="add mod">
          <ac:chgData name="森田実" userId="e6338477-5e86-4fd5-b414-9fd4df1e060a" providerId="ADAL" clId="{CCCBA9DA-6FDD-4DB9-B736-616CE6C10ED3}" dt="2020-11-09T05:31:08.057" v="444"/>
          <ac:picMkLst>
            <pc:docMk/>
            <pc:sldMk cId="248401132" sldId="261"/>
            <ac:picMk id="7" creationId="{864C5BE7-9AEF-4C14-8800-80905B20AEC6}"/>
          </ac:picMkLst>
        </pc:picChg>
        <pc:picChg chg="add mod">
          <ac:chgData name="森田実" userId="e6338477-5e86-4fd5-b414-9fd4df1e060a" providerId="ADAL" clId="{CCCBA9DA-6FDD-4DB9-B736-616CE6C10ED3}" dt="2020-11-09T05:31:08.057" v="444"/>
          <ac:picMkLst>
            <pc:docMk/>
            <pc:sldMk cId="248401132" sldId="261"/>
            <ac:picMk id="8" creationId="{0602D01C-7FE6-47AD-8F73-609962702E8D}"/>
          </ac:picMkLst>
        </pc:picChg>
        <pc:picChg chg="add mod">
          <ac:chgData name="森田実" userId="e6338477-5e86-4fd5-b414-9fd4df1e060a" providerId="ADAL" clId="{CCCBA9DA-6FDD-4DB9-B736-616CE6C10ED3}" dt="2020-11-09T05:31:08.057" v="444"/>
          <ac:picMkLst>
            <pc:docMk/>
            <pc:sldMk cId="248401132" sldId="261"/>
            <ac:picMk id="10" creationId="{4DF66EB1-B4D3-404B-9A65-96D6003005DE}"/>
          </ac:picMkLst>
        </pc:picChg>
        <pc:picChg chg="add mod">
          <ac:chgData name="森田実" userId="e6338477-5e86-4fd5-b414-9fd4df1e060a" providerId="ADAL" clId="{CCCBA9DA-6FDD-4DB9-B736-616CE6C10ED3}" dt="2020-11-09T05:31:08.057" v="444"/>
          <ac:picMkLst>
            <pc:docMk/>
            <pc:sldMk cId="248401132" sldId="261"/>
            <ac:picMk id="11" creationId="{9F9A69F8-C4D7-4F97-8046-2A15B1C20F27}"/>
          </ac:picMkLst>
        </pc:picChg>
        <pc:picChg chg="add mod">
          <ac:chgData name="森田実" userId="e6338477-5e86-4fd5-b414-9fd4df1e060a" providerId="ADAL" clId="{CCCBA9DA-6FDD-4DB9-B736-616CE6C10ED3}" dt="2020-11-09T05:31:08.057" v="444"/>
          <ac:picMkLst>
            <pc:docMk/>
            <pc:sldMk cId="248401132" sldId="261"/>
            <ac:picMk id="16" creationId="{91BE075B-A13F-465C-A6D1-85A42736E6A6}"/>
          </ac:picMkLst>
        </pc:picChg>
        <pc:picChg chg="add mod">
          <ac:chgData name="森田実" userId="e6338477-5e86-4fd5-b414-9fd4df1e060a" providerId="ADAL" clId="{CCCBA9DA-6FDD-4DB9-B736-616CE6C10ED3}" dt="2020-11-09T05:31:08.057" v="444"/>
          <ac:picMkLst>
            <pc:docMk/>
            <pc:sldMk cId="248401132" sldId="261"/>
            <ac:picMk id="17" creationId="{47CF6F9D-2873-4D95-84EB-838955C47BAE}"/>
          </ac:picMkLst>
        </pc:picChg>
        <pc:picChg chg="add mod">
          <ac:chgData name="森田実" userId="e6338477-5e86-4fd5-b414-9fd4df1e060a" providerId="ADAL" clId="{CCCBA9DA-6FDD-4DB9-B736-616CE6C10ED3}" dt="2020-11-09T05:31:08.057" v="444"/>
          <ac:picMkLst>
            <pc:docMk/>
            <pc:sldMk cId="248401132" sldId="261"/>
            <ac:picMk id="18" creationId="{08577EF4-3793-4BC8-943D-797BA9FB91E8}"/>
          </ac:picMkLst>
        </pc:picChg>
        <pc:picChg chg="add mod">
          <ac:chgData name="森田実" userId="e6338477-5e86-4fd5-b414-9fd4df1e060a" providerId="ADAL" clId="{CCCBA9DA-6FDD-4DB9-B736-616CE6C10ED3}" dt="2020-11-09T05:31:08.057" v="444"/>
          <ac:picMkLst>
            <pc:docMk/>
            <pc:sldMk cId="248401132" sldId="261"/>
            <ac:picMk id="19" creationId="{B5D12A1D-833B-4C17-AA5D-29555827CBF9}"/>
          </ac:picMkLst>
        </pc:picChg>
        <pc:picChg chg="add mod">
          <ac:chgData name="森田実" userId="e6338477-5e86-4fd5-b414-9fd4df1e060a" providerId="ADAL" clId="{CCCBA9DA-6FDD-4DB9-B736-616CE6C10ED3}" dt="2020-11-09T05:31:08.057" v="444"/>
          <ac:picMkLst>
            <pc:docMk/>
            <pc:sldMk cId="248401132" sldId="261"/>
            <ac:picMk id="22" creationId="{B41A488C-CF0B-467F-8252-4642C4A9AE33}"/>
          </ac:picMkLst>
        </pc:picChg>
        <pc:picChg chg="add mod">
          <ac:chgData name="森田実" userId="e6338477-5e86-4fd5-b414-9fd4df1e060a" providerId="ADAL" clId="{CCCBA9DA-6FDD-4DB9-B736-616CE6C10ED3}" dt="2020-11-09T05:31:08.057" v="444"/>
          <ac:picMkLst>
            <pc:docMk/>
            <pc:sldMk cId="248401132" sldId="261"/>
            <ac:picMk id="30" creationId="{DBBBCF29-406A-4112-BC94-46EF293B3007}"/>
          </ac:picMkLst>
        </pc:picChg>
        <pc:picChg chg="add mod">
          <ac:chgData name="森田実" userId="e6338477-5e86-4fd5-b414-9fd4df1e060a" providerId="ADAL" clId="{CCCBA9DA-6FDD-4DB9-B736-616CE6C10ED3}" dt="2020-11-09T05:31:08.057" v="444"/>
          <ac:picMkLst>
            <pc:docMk/>
            <pc:sldMk cId="248401132" sldId="261"/>
            <ac:picMk id="31" creationId="{6EFED0A1-9C47-4776-BBFC-91336D6795BD}"/>
          </ac:picMkLst>
        </pc:picChg>
        <pc:picChg chg="add mod">
          <ac:chgData name="森田実" userId="e6338477-5e86-4fd5-b414-9fd4df1e060a" providerId="ADAL" clId="{CCCBA9DA-6FDD-4DB9-B736-616CE6C10ED3}" dt="2020-11-09T05:31:08.057" v="444"/>
          <ac:picMkLst>
            <pc:docMk/>
            <pc:sldMk cId="248401132" sldId="261"/>
            <ac:picMk id="32" creationId="{BB6D6582-7228-46B7-B9CF-2E7843BA56B9}"/>
          </ac:picMkLst>
        </pc:picChg>
        <pc:picChg chg="add mod">
          <ac:chgData name="森田実" userId="e6338477-5e86-4fd5-b414-9fd4df1e060a" providerId="ADAL" clId="{CCCBA9DA-6FDD-4DB9-B736-616CE6C10ED3}" dt="2020-11-09T05:31:08.057" v="444"/>
          <ac:picMkLst>
            <pc:docMk/>
            <pc:sldMk cId="248401132" sldId="261"/>
            <ac:picMk id="33" creationId="{4DAA9AC7-C912-4889-BB99-8410EFBED339}"/>
          </ac:picMkLst>
        </pc:picChg>
        <pc:picChg chg="add mod">
          <ac:chgData name="森田実" userId="e6338477-5e86-4fd5-b414-9fd4df1e060a" providerId="ADAL" clId="{CCCBA9DA-6FDD-4DB9-B736-616CE6C10ED3}" dt="2020-11-09T05:31:08.057" v="444"/>
          <ac:picMkLst>
            <pc:docMk/>
            <pc:sldMk cId="248401132" sldId="261"/>
            <ac:picMk id="34" creationId="{C14A67C1-5DC0-462B-B8ED-053C39F34AA0}"/>
          </ac:picMkLst>
        </pc:picChg>
        <pc:picChg chg="add mod">
          <ac:chgData name="森田実" userId="e6338477-5e86-4fd5-b414-9fd4df1e060a" providerId="ADAL" clId="{CCCBA9DA-6FDD-4DB9-B736-616CE6C10ED3}" dt="2020-11-09T05:31:08.057" v="444"/>
          <ac:picMkLst>
            <pc:docMk/>
            <pc:sldMk cId="248401132" sldId="261"/>
            <ac:picMk id="35" creationId="{9EAA0E50-A7AE-4205-812B-524530008602}"/>
          </ac:picMkLst>
        </pc:picChg>
        <pc:picChg chg="add mod">
          <ac:chgData name="森田実" userId="e6338477-5e86-4fd5-b414-9fd4df1e060a" providerId="ADAL" clId="{CCCBA9DA-6FDD-4DB9-B736-616CE6C10ED3}" dt="2020-11-09T05:31:08.057" v="444"/>
          <ac:picMkLst>
            <pc:docMk/>
            <pc:sldMk cId="248401132" sldId="261"/>
            <ac:picMk id="36" creationId="{3348AFAE-1388-4522-A104-2400A110B368}"/>
          </ac:picMkLst>
        </pc:picChg>
        <pc:picChg chg="add mod">
          <ac:chgData name="森田実" userId="e6338477-5e86-4fd5-b414-9fd4df1e060a" providerId="ADAL" clId="{CCCBA9DA-6FDD-4DB9-B736-616CE6C10ED3}" dt="2020-11-09T05:31:08.057" v="444"/>
          <ac:picMkLst>
            <pc:docMk/>
            <pc:sldMk cId="248401132" sldId="261"/>
            <ac:picMk id="47" creationId="{C123E56A-85AA-4B75-B6E4-069FE95AE847}"/>
          </ac:picMkLst>
        </pc:picChg>
        <pc:picChg chg="add mod">
          <ac:chgData name="森田実" userId="e6338477-5e86-4fd5-b414-9fd4df1e060a" providerId="ADAL" clId="{CCCBA9DA-6FDD-4DB9-B736-616CE6C10ED3}" dt="2020-11-09T05:31:08.057" v="444"/>
          <ac:picMkLst>
            <pc:docMk/>
            <pc:sldMk cId="248401132" sldId="261"/>
            <ac:picMk id="48" creationId="{99179803-E8E4-4789-934B-DC59AE8F2752}"/>
          </ac:picMkLst>
        </pc:picChg>
        <pc:picChg chg="add mod">
          <ac:chgData name="森田実" userId="e6338477-5e86-4fd5-b414-9fd4df1e060a" providerId="ADAL" clId="{CCCBA9DA-6FDD-4DB9-B736-616CE6C10ED3}" dt="2020-11-09T05:31:08.057" v="444"/>
          <ac:picMkLst>
            <pc:docMk/>
            <pc:sldMk cId="248401132" sldId="261"/>
            <ac:picMk id="50" creationId="{67A207F9-1402-46BE-BBE9-4AE72FC78645}"/>
          </ac:picMkLst>
        </pc:picChg>
        <pc:picChg chg="add mod">
          <ac:chgData name="森田実" userId="e6338477-5e86-4fd5-b414-9fd4df1e060a" providerId="ADAL" clId="{CCCBA9DA-6FDD-4DB9-B736-616CE6C10ED3}" dt="2020-11-09T05:31:08.057" v="444"/>
          <ac:picMkLst>
            <pc:docMk/>
            <pc:sldMk cId="248401132" sldId="261"/>
            <ac:picMk id="52" creationId="{C0A55B59-C18D-4ADC-A478-C1F8262EA16B}"/>
          </ac:picMkLst>
        </pc:picChg>
        <pc:picChg chg="add mod">
          <ac:chgData name="森田実" userId="e6338477-5e86-4fd5-b414-9fd4df1e060a" providerId="ADAL" clId="{CCCBA9DA-6FDD-4DB9-B736-616CE6C10ED3}" dt="2020-11-09T05:31:08.057" v="444"/>
          <ac:picMkLst>
            <pc:docMk/>
            <pc:sldMk cId="248401132" sldId="261"/>
            <ac:picMk id="54" creationId="{693540FF-F8C1-45C2-A521-65B89A47599C}"/>
          </ac:picMkLst>
        </pc:picChg>
        <pc:picChg chg="add mod">
          <ac:chgData name="森田実" userId="e6338477-5e86-4fd5-b414-9fd4df1e060a" providerId="ADAL" clId="{CCCBA9DA-6FDD-4DB9-B736-616CE6C10ED3}" dt="2020-11-09T05:31:08.057" v="444"/>
          <ac:picMkLst>
            <pc:docMk/>
            <pc:sldMk cId="248401132" sldId="261"/>
            <ac:picMk id="57" creationId="{C7AD5389-2FEF-44AF-AC95-116B64F5EAE7}"/>
          </ac:picMkLst>
        </pc:picChg>
        <pc:picChg chg="add mod">
          <ac:chgData name="森田実" userId="e6338477-5e86-4fd5-b414-9fd4df1e060a" providerId="ADAL" clId="{CCCBA9DA-6FDD-4DB9-B736-616CE6C10ED3}" dt="2020-11-09T05:31:08.057" v="444"/>
          <ac:picMkLst>
            <pc:docMk/>
            <pc:sldMk cId="248401132" sldId="261"/>
            <ac:picMk id="59" creationId="{083879CC-49D1-43CA-B52B-499013B2D376}"/>
          </ac:picMkLst>
        </pc:picChg>
        <pc:picChg chg="add mod">
          <ac:chgData name="森田実" userId="e6338477-5e86-4fd5-b414-9fd4df1e060a" providerId="ADAL" clId="{CCCBA9DA-6FDD-4DB9-B736-616CE6C10ED3}" dt="2020-11-09T05:31:08.057" v="444"/>
          <ac:picMkLst>
            <pc:docMk/>
            <pc:sldMk cId="248401132" sldId="261"/>
            <ac:picMk id="61" creationId="{CB4B5EB6-0ED3-4179-9BE8-5F9E0D919885}"/>
          </ac:picMkLst>
        </pc:picChg>
        <pc:picChg chg="add mod">
          <ac:chgData name="森田実" userId="e6338477-5e86-4fd5-b414-9fd4df1e060a" providerId="ADAL" clId="{CCCBA9DA-6FDD-4DB9-B736-616CE6C10ED3}" dt="2020-11-09T05:31:08.057" v="444"/>
          <ac:picMkLst>
            <pc:docMk/>
            <pc:sldMk cId="248401132" sldId="261"/>
            <ac:picMk id="62" creationId="{BF07AD97-F3F8-485A-9D2A-3F5B846D49A2}"/>
          </ac:picMkLst>
        </pc:picChg>
        <pc:picChg chg="mod">
          <ac:chgData name="森田実" userId="e6338477-5e86-4fd5-b414-9fd4df1e060a" providerId="ADAL" clId="{CCCBA9DA-6FDD-4DB9-B736-616CE6C10ED3}" dt="2020-11-09T05:31:08.057" v="444"/>
          <ac:picMkLst>
            <pc:docMk/>
            <pc:sldMk cId="248401132" sldId="261"/>
            <ac:picMk id="66" creationId="{2483C217-4EAE-48FE-A822-112A022859A8}"/>
          </ac:picMkLst>
        </pc:picChg>
        <pc:picChg chg="add mod">
          <ac:chgData name="森田実" userId="e6338477-5e86-4fd5-b414-9fd4df1e060a" providerId="ADAL" clId="{CCCBA9DA-6FDD-4DB9-B736-616CE6C10ED3}" dt="2020-11-09T05:31:08.057" v="444"/>
          <ac:picMkLst>
            <pc:docMk/>
            <pc:sldMk cId="248401132" sldId="261"/>
            <ac:picMk id="70" creationId="{E0969FE6-CD34-4A2D-9430-5C7F52C3B92D}"/>
          </ac:picMkLst>
        </pc:picChg>
        <pc:picChg chg="add mod">
          <ac:chgData name="森田実" userId="e6338477-5e86-4fd5-b414-9fd4df1e060a" providerId="ADAL" clId="{CCCBA9DA-6FDD-4DB9-B736-616CE6C10ED3}" dt="2020-11-09T05:31:08.057" v="444"/>
          <ac:picMkLst>
            <pc:docMk/>
            <pc:sldMk cId="248401132" sldId="261"/>
            <ac:picMk id="72" creationId="{463121FF-50D5-405F-B1C7-21476CE7EFEF}"/>
          </ac:picMkLst>
        </pc:picChg>
        <pc:picChg chg="add mod">
          <ac:chgData name="森田実" userId="e6338477-5e86-4fd5-b414-9fd4df1e060a" providerId="ADAL" clId="{CCCBA9DA-6FDD-4DB9-B736-616CE6C10ED3}" dt="2020-11-09T05:31:08.057" v="444"/>
          <ac:picMkLst>
            <pc:docMk/>
            <pc:sldMk cId="248401132" sldId="261"/>
            <ac:picMk id="85" creationId="{082EAD09-4842-486C-93B6-FCC28BDE0C01}"/>
          </ac:picMkLst>
        </pc:picChg>
        <pc:picChg chg="add mod">
          <ac:chgData name="森田実" userId="e6338477-5e86-4fd5-b414-9fd4df1e060a" providerId="ADAL" clId="{CCCBA9DA-6FDD-4DB9-B736-616CE6C10ED3}" dt="2020-11-09T05:31:08.057" v="444"/>
          <ac:picMkLst>
            <pc:docMk/>
            <pc:sldMk cId="248401132" sldId="261"/>
            <ac:picMk id="86" creationId="{D3DAC57F-32C3-4134-AEFD-A809261A2F93}"/>
          </ac:picMkLst>
        </pc:picChg>
        <pc:cxnChg chg="add mod">
          <ac:chgData name="森田実" userId="e6338477-5e86-4fd5-b414-9fd4df1e060a" providerId="ADAL" clId="{CCCBA9DA-6FDD-4DB9-B736-616CE6C10ED3}" dt="2020-11-09T05:31:08.057" v="444"/>
          <ac:cxnSpMkLst>
            <pc:docMk/>
            <pc:sldMk cId="248401132" sldId="261"/>
            <ac:cxnSpMk id="75" creationId="{CC95563C-AB85-4588-988D-58D48734637B}"/>
          </ac:cxnSpMkLst>
        </pc:cxnChg>
        <pc:cxnChg chg="add mod">
          <ac:chgData name="森田実" userId="e6338477-5e86-4fd5-b414-9fd4df1e060a" providerId="ADAL" clId="{CCCBA9DA-6FDD-4DB9-B736-616CE6C10ED3}" dt="2020-11-09T05:31:08.057" v="444"/>
          <ac:cxnSpMkLst>
            <pc:docMk/>
            <pc:sldMk cId="248401132" sldId="261"/>
            <ac:cxnSpMk id="76" creationId="{4DBF6CC3-3945-4DC5-B06A-3A94902AD26B}"/>
          </ac:cxnSpMkLst>
        </pc:cxnChg>
        <pc:cxnChg chg="add mod">
          <ac:chgData name="森田実" userId="e6338477-5e86-4fd5-b414-9fd4df1e060a" providerId="ADAL" clId="{CCCBA9DA-6FDD-4DB9-B736-616CE6C10ED3}" dt="2020-11-09T05:31:08.057" v="444"/>
          <ac:cxnSpMkLst>
            <pc:docMk/>
            <pc:sldMk cId="248401132" sldId="261"/>
            <ac:cxnSpMk id="87" creationId="{EE8ADF54-0F19-405E-BA66-B0C78648CB87}"/>
          </ac:cxnSpMkLst>
        </pc:cxnChg>
        <pc:cxnChg chg="add mod">
          <ac:chgData name="森田実" userId="e6338477-5e86-4fd5-b414-9fd4df1e060a" providerId="ADAL" clId="{CCCBA9DA-6FDD-4DB9-B736-616CE6C10ED3}" dt="2020-11-09T05:31:08.057" v="444"/>
          <ac:cxnSpMkLst>
            <pc:docMk/>
            <pc:sldMk cId="248401132" sldId="261"/>
            <ac:cxnSpMk id="88" creationId="{032AC1DC-0F95-4221-AA0D-C1DCAD3100AB}"/>
          </ac:cxnSpMkLst>
        </pc:cxnChg>
        <pc:cxnChg chg="add mod">
          <ac:chgData name="森田実" userId="e6338477-5e86-4fd5-b414-9fd4df1e060a" providerId="ADAL" clId="{CCCBA9DA-6FDD-4DB9-B736-616CE6C10ED3}" dt="2020-11-09T05:31:08.057" v="444"/>
          <ac:cxnSpMkLst>
            <pc:docMk/>
            <pc:sldMk cId="248401132" sldId="261"/>
            <ac:cxnSpMk id="89" creationId="{D6831CA0-9AE7-45AF-809B-BDDED28E2EFD}"/>
          </ac:cxnSpMkLst>
        </pc:cxnChg>
        <pc:cxnChg chg="add mod">
          <ac:chgData name="森田実" userId="e6338477-5e86-4fd5-b414-9fd4df1e060a" providerId="ADAL" clId="{CCCBA9DA-6FDD-4DB9-B736-616CE6C10ED3}" dt="2020-11-09T05:31:08.057" v="444"/>
          <ac:cxnSpMkLst>
            <pc:docMk/>
            <pc:sldMk cId="248401132" sldId="261"/>
            <ac:cxnSpMk id="90" creationId="{6B1AFDC9-B5E4-44CE-B529-2A48BF56B4E7}"/>
          </ac:cxnSpMkLst>
        </pc:cxnChg>
        <pc:cxnChg chg="add mod">
          <ac:chgData name="森田実" userId="e6338477-5e86-4fd5-b414-9fd4df1e060a" providerId="ADAL" clId="{CCCBA9DA-6FDD-4DB9-B736-616CE6C10ED3}" dt="2020-11-09T05:31:08.057" v="444"/>
          <ac:cxnSpMkLst>
            <pc:docMk/>
            <pc:sldMk cId="248401132" sldId="261"/>
            <ac:cxnSpMk id="91" creationId="{B4BFC7E1-2C7B-4FBB-9807-E91C5086B583}"/>
          </ac:cxnSpMkLst>
        </pc:cxnChg>
        <pc:cxnChg chg="add mod">
          <ac:chgData name="森田実" userId="e6338477-5e86-4fd5-b414-9fd4df1e060a" providerId="ADAL" clId="{CCCBA9DA-6FDD-4DB9-B736-616CE6C10ED3}" dt="2020-11-09T05:31:08.057" v="444"/>
          <ac:cxnSpMkLst>
            <pc:docMk/>
            <pc:sldMk cId="248401132" sldId="261"/>
            <ac:cxnSpMk id="92" creationId="{8D594110-F9ED-4BB2-8226-1405ACA839EF}"/>
          </ac:cxnSpMkLst>
        </pc:cxnChg>
        <pc:cxnChg chg="add mod">
          <ac:chgData name="森田実" userId="e6338477-5e86-4fd5-b414-9fd4df1e060a" providerId="ADAL" clId="{CCCBA9DA-6FDD-4DB9-B736-616CE6C10ED3}" dt="2020-11-09T05:31:08.057" v="444"/>
          <ac:cxnSpMkLst>
            <pc:docMk/>
            <pc:sldMk cId="248401132" sldId="261"/>
            <ac:cxnSpMk id="93" creationId="{74FA65B5-4D5F-43AA-86DE-D3D0FEF29C45}"/>
          </ac:cxnSpMkLst>
        </pc:cxnChg>
        <pc:cxnChg chg="add mod">
          <ac:chgData name="森田実" userId="e6338477-5e86-4fd5-b414-9fd4df1e060a" providerId="ADAL" clId="{CCCBA9DA-6FDD-4DB9-B736-616CE6C10ED3}" dt="2020-11-09T05:31:08.057" v="444"/>
          <ac:cxnSpMkLst>
            <pc:docMk/>
            <pc:sldMk cId="248401132" sldId="261"/>
            <ac:cxnSpMk id="94" creationId="{DBAD1045-46E0-4041-819D-CB27CE9F4A7E}"/>
          </ac:cxnSpMkLst>
        </pc:cxnChg>
      </pc:sldChg>
      <pc:sldChg chg="addSp delSp modSp add mod">
        <pc:chgData name="森田実" userId="e6338477-5e86-4fd5-b414-9fd4df1e060a" providerId="ADAL" clId="{CCCBA9DA-6FDD-4DB9-B736-616CE6C10ED3}" dt="2020-11-10T00:34:01.365" v="831" actId="12789"/>
        <pc:sldMkLst>
          <pc:docMk/>
          <pc:sldMk cId="4086100189" sldId="262"/>
        </pc:sldMkLst>
        <pc:spChg chg="add del mod">
          <ac:chgData name="森田実" userId="e6338477-5e86-4fd5-b414-9fd4df1e060a" providerId="ADAL" clId="{CCCBA9DA-6FDD-4DB9-B736-616CE6C10ED3}" dt="2020-11-09T06:43:34.597" v="590"/>
          <ac:spMkLst>
            <pc:docMk/>
            <pc:sldMk cId="4086100189" sldId="262"/>
            <ac:spMk id="2" creationId="{FAD34A69-7BE3-429E-BA8A-AF7ECE4B6294}"/>
          </ac:spMkLst>
        </pc:spChg>
        <pc:spChg chg="add mod">
          <ac:chgData name="森田実" userId="e6338477-5e86-4fd5-b414-9fd4df1e060a" providerId="ADAL" clId="{CCCBA9DA-6FDD-4DB9-B736-616CE6C10ED3}" dt="2020-11-09T06:42:15.475" v="576" actId="1076"/>
          <ac:spMkLst>
            <pc:docMk/>
            <pc:sldMk cId="4086100189" sldId="262"/>
            <ac:spMk id="3" creationId="{B460AB11-F39C-44AF-A13A-DC19C7422108}"/>
          </ac:spMkLst>
        </pc:spChg>
        <pc:spChg chg="add mod">
          <ac:chgData name="森田実" userId="e6338477-5e86-4fd5-b414-9fd4df1e060a" providerId="ADAL" clId="{CCCBA9DA-6FDD-4DB9-B736-616CE6C10ED3}" dt="2020-11-09T06:42:15.475" v="576" actId="1076"/>
          <ac:spMkLst>
            <pc:docMk/>
            <pc:sldMk cId="4086100189" sldId="262"/>
            <ac:spMk id="4" creationId="{433995F8-4B38-46CC-A900-CD22B0FCBE07}"/>
          </ac:spMkLst>
        </pc:spChg>
        <pc:spChg chg="add mod">
          <ac:chgData name="森田実" userId="e6338477-5e86-4fd5-b414-9fd4df1e060a" providerId="ADAL" clId="{CCCBA9DA-6FDD-4DB9-B736-616CE6C10ED3}" dt="2020-11-09T06:42:15.475" v="576" actId="1076"/>
          <ac:spMkLst>
            <pc:docMk/>
            <pc:sldMk cId="4086100189" sldId="262"/>
            <ac:spMk id="8" creationId="{9FE34281-8D49-4186-A678-2BB17B516960}"/>
          </ac:spMkLst>
        </pc:spChg>
        <pc:spChg chg="mod">
          <ac:chgData name="森田実" userId="e6338477-5e86-4fd5-b414-9fd4df1e060a" providerId="ADAL" clId="{CCCBA9DA-6FDD-4DB9-B736-616CE6C10ED3}" dt="2020-11-09T06:35:38.307" v="504" actId="14100"/>
          <ac:spMkLst>
            <pc:docMk/>
            <pc:sldMk cId="4086100189" sldId="262"/>
            <ac:spMk id="18" creationId="{A0643130-3E7A-41AD-AA8B-4688C8DF6894}"/>
          </ac:spMkLst>
        </pc:spChg>
        <pc:spChg chg="add mod">
          <ac:chgData name="森田実" userId="e6338477-5e86-4fd5-b414-9fd4df1e060a" providerId="ADAL" clId="{CCCBA9DA-6FDD-4DB9-B736-616CE6C10ED3}" dt="2020-11-09T06:42:15.475" v="576" actId="1076"/>
          <ac:spMkLst>
            <pc:docMk/>
            <pc:sldMk cId="4086100189" sldId="262"/>
            <ac:spMk id="24" creationId="{47AD283B-A84F-43BF-9ADF-80ACFD56FE64}"/>
          </ac:spMkLst>
        </pc:spChg>
        <pc:spChg chg="add mod">
          <ac:chgData name="森田実" userId="e6338477-5e86-4fd5-b414-9fd4df1e060a" providerId="ADAL" clId="{CCCBA9DA-6FDD-4DB9-B736-616CE6C10ED3}" dt="2020-11-09T06:42:15.475" v="576" actId="1076"/>
          <ac:spMkLst>
            <pc:docMk/>
            <pc:sldMk cId="4086100189" sldId="262"/>
            <ac:spMk id="26" creationId="{2B354FB5-6A6B-43F6-AEB8-04166CDE470F}"/>
          </ac:spMkLst>
        </pc:spChg>
        <pc:spChg chg="add mod">
          <ac:chgData name="森田実" userId="e6338477-5e86-4fd5-b414-9fd4df1e060a" providerId="ADAL" clId="{CCCBA9DA-6FDD-4DB9-B736-616CE6C10ED3}" dt="2020-11-09T06:42:15.475" v="576" actId="1076"/>
          <ac:spMkLst>
            <pc:docMk/>
            <pc:sldMk cId="4086100189" sldId="262"/>
            <ac:spMk id="28" creationId="{BFCDE5B1-89CA-4DD5-AC22-062CEA421847}"/>
          </ac:spMkLst>
        </pc:spChg>
        <pc:spChg chg="add del">
          <ac:chgData name="森田実" userId="e6338477-5e86-4fd5-b414-9fd4df1e060a" providerId="ADAL" clId="{CCCBA9DA-6FDD-4DB9-B736-616CE6C10ED3}" dt="2020-11-09T06:02:48.473" v="465" actId="22"/>
          <ac:spMkLst>
            <pc:docMk/>
            <pc:sldMk cId="4086100189" sldId="262"/>
            <ac:spMk id="30" creationId="{A6386120-CAB8-43B0-9797-087FE0EF9FD9}"/>
          </ac:spMkLst>
        </pc:spChg>
        <pc:spChg chg="add del">
          <ac:chgData name="森田実" userId="e6338477-5e86-4fd5-b414-9fd4df1e060a" providerId="ADAL" clId="{CCCBA9DA-6FDD-4DB9-B736-616CE6C10ED3}" dt="2020-11-09T06:02:48.473" v="465" actId="22"/>
          <ac:spMkLst>
            <pc:docMk/>
            <pc:sldMk cId="4086100189" sldId="262"/>
            <ac:spMk id="32" creationId="{B9783AD4-D4B7-4F9C-97D7-FB5FE271CF4B}"/>
          </ac:spMkLst>
        </pc:spChg>
        <pc:spChg chg="add del">
          <ac:chgData name="森田実" userId="e6338477-5e86-4fd5-b414-9fd4df1e060a" providerId="ADAL" clId="{CCCBA9DA-6FDD-4DB9-B736-616CE6C10ED3}" dt="2020-11-09T06:02:48.473" v="465" actId="22"/>
          <ac:spMkLst>
            <pc:docMk/>
            <pc:sldMk cId="4086100189" sldId="262"/>
            <ac:spMk id="34" creationId="{1C0B05F7-A06B-4384-AD7E-659FD624C627}"/>
          </ac:spMkLst>
        </pc:spChg>
        <pc:spChg chg="add del">
          <ac:chgData name="森田実" userId="e6338477-5e86-4fd5-b414-9fd4df1e060a" providerId="ADAL" clId="{CCCBA9DA-6FDD-4DB9-B736-616CE6C10ED3}" dt="2020-11-09T06:02:48.473" v="465" actId="22"/>
          <ac:spMkLst>
            <pc:docMk/>
            <pc:sldMk cId="4086100189" sldId="262"/>
            <ac:spMk id="42" creationId="{93EDC1E1-2385-406F-A967-7CAEC0A5348F}"/>
          </ac:spMkLst>
        </pc:spChg>
        <pc:spChg chg="add del">
          <ac:chgData name="森田実" userId="e6338477-5e86-4fd5-b414-9fd4df1e060a" providerId="ADAL" clId="{CCCBA9DA-6FDD-4DB9-B736-616CE6C10ED3}" dt="2020-11-09T06:02:48.473" v="465" actId="22"/>
          <ac:spMkLst>
            <pc:docMk/>
            <pc:sldMk cId="4086100189" sldId="262"/>
            <ac:spMk id="44" creationId="{DA74F9C5-C029-43E2-8065-31CF8C1FBA16}"/>
          </ac:spMkLst>
        </pc:spChg>
        <pc:spChg chg="add del">
          <ac:chgData name="森田実" userId="e6338477-5e86-4fd5-b414-9fd4df1e060a" providerId="ADAL" clId="{CCCBA9DA-6FDD-4DB9-B736-616CE6C10ED3}" dt="2020-11-09T06:02:48.473" v="465" actId="22"/>
          <ac:spMkLst>
            <pc:docMk/>
            <pc:sldMk cId="4086100189" sldId="262"/>
            <ac:spMk id="46" creationId="{024A7D2A-2CFE-40FE-A173-F835AD6CCC73}"/>
          </ac:spMkLst>
        </pc:spChg>
        <pc:spChg chg="add del">
          <ac:chgData name="森田実" userId="e6338477-5e86-4fd5-b414-9fd4df1e060a" providerId="ADAL" clId="{CCCBA9DA-6FDD-4DB9-B736-616CE6C10ED3}" dt="2020-11-09T06:02:48.473" v="465" actId="22"/>
          <ac:spMkLst>
            <pc:docMk/>
            <pc:sldMk cId="4086100189" sldId="262"/>
            <ac:spMk id="48" creationId="{958A99EE-6D3A-454A-85C3-7856D8C26576}"/>
          </ac:spMkLst>
        </pc:spChg>
        <pc:spChg chg="add mod">
          <ac:chgData name="森田実" userId="e6338477-5e86-4fd5-b414-9fd4df1e060a" providerId="ADAL" clId="{CCCBA9DA-6FDD-4DB9-B736-616CE6C10ED3}" dt="2020-11-09T06:42:15.475" v="576" actId="1076"/>
          <ac:spMkLst>
            <pc:docMk/>
            <pc:sldMk cId="4086100189" sldId="262"/>
            <ac:spMk id="50" creationId="{51DB806A-29DE-48AF-ADE2-50414044926B}"/>
          </ac:spMkLst>
        </pc:spChg>
        <pc:spChg chg="add mod">
          <ac:chgData name="森田実" userId="e6338477-5e86-4fd5-b414-9fd4df1e060a" providerId="ADAL" clId="{CCCBA9DA-6FDD-4DB9-B736-616CE6C10ED3}" dt="2020-11-09T06:42:15.475" v="576" actId="1076"/>
          <ac:spMkLst>
            <pc:docMk/>
            <pc:sldMk cId="4086100189" sldId="262"/>
            <ac:spMk id="54" creationId="{78678EDD-3EC1-461C-A023-9411F82C0DC4}"/>
          </ac:spMkLst>
        </pc:spChg>
        <pc:spChg chg="add mod">
          <ac:chgData name="森田実" userId="e6338477-5e86-4fd5-b414-9fd4df1e060a" providerId="ADAL" clId="{CCCBA9DA-6FDD-4DB9-B736-616CE6C10ED3}" dt="2020-11-09T06:42:15.475" v="576" actId="1076"/>
          <ac:spMkLst>
            <pc:docMk/>
            <pc:sldMk cId="4086100189" sldId="262"/>
            <ac:spMk id="56" creationId="{CC5C9C24-4DEE-4FED-8C45-F4A088A87B85}"/>
          </ac:spMkLst>
        </pc:spChg>
        <pc:spChg chg="add mod">
          <ac:chgData name="森田実" userId="e6338477-5e86-4fd5-b414-9fd4df1e060a" providerId="ADAL" clId="{CCCBA9DA-6FDD-4DB9-B736-616CE6C10ED3}" dt="2020-11-09T06:42:15.475" v="576" actId="1076"/>
          <ac:spMkLst>
            <pc:docMk/>
            <pc:sldMk cId="4086100189" sldId="262"/>
            <ac:spMk id="62" creationId="{51079148-04CD-4764-9E3E-2D7B12F7176B}"/>
          </ac:spMkLst>
        </pc:spChg>
        <pc:spChg chg="add mod">
          <ac:chgData name="森田実" userId="e6338477-5e86-4fd5-b414-9fd4df1e060a" providerId="ADAL" clId="{CCCBA9DA-6FDD-4DB9-B736-616CE6C10ED3}" dt="2020-11-09T06:42:15.475" v="576" actId="1076"/>
          <ac:spMkLst>
            <pc:docMk/>
            <pc:sldMk cId="4086100189" sldId="262"/>
            <ac:spMk id="68" creationId="{144B409C-DFA8-4847-AF57-254FBB601E3F}"/>
          </ac:spMkLst>
        </pc:spChg>
        <pc:spChg chg="add mod">
          <ac:chgData name="森田実" userId="e6338477-5e86-4fd5-b414-9fd4df1e060a" providerId="ADAL" clId="{CCCBA9DA-6FDD-4DB9-B736-616CE6C10ED3}" dt="2020-11-09T06:42:15.475" v="576" actId="1076"/>
          <ac:spMkLst>
            <pc:docMk/>
            <pc:sldMk cId="4086100189" sldId="262"/>
            <ac:spMk id="70" creationId="{040B24F3-4E67-4DAD-AF54-5B118B6E8739}"/>
          </ac:spMkLst>
        </pc:spChg>
        <pc:spChg chg="add del mod">
          <ac:chgData name="森田実" userId="e6338477-5e86-4fd5-b414-9fd4df1e060a" providerId="ADAL" clId="{CCCBA9DA-6FDD-4DB9-B736-616CE6C10ED3}" dt="2020-11-09T06:44:50.689" v="608"/>
          <ac:spMkLst>
            <pc:docMk/>
            <pc:sldMk cId="4086100189" sldId="262"/>
            <ac:spMk id="72" creationId="{FF44C501-79B2-4562-8A34-72E3A9DCC44E}"/>
          </ac:spMkLst>
        </pc:spChg>
        <pc:spChg chg="add mod">
          <ac:chgData name="森田実" userId="e6338477-5e86-4fd5-b414-9fd4df1e060a" providerId="ADAL" clId="{CCCBA9DA-6FDD-4DB9-B736-616CE6C10ED3}" dt="2020-11-09T06:45:50.366" v="618" actId="14100"/>
          <ac:spMkLst>
            <pc:docMk/>
            <pc:sldMk cId="4086100189" sldId="262"/>
            <ac:spMk id="74" creationId="{0308DFD0-EAA4-4942-89A3-CEF81C7FC91D}"/>
          </ac:spMkLst>
        </pc:spChg>
        <pc:spChg chg="add mod">
          <ac:chgData name="森田実" userId="e6338477-5e86-4fd5-b414-9fd4df1e060a" providerId="ADAL" clId="{CCCBA9DA-6FDD-4DB9-B736-616CE6C10ED3}" dt="2020-11-09T06:45:26.691" v="614" actId="1076"/>
          <ac:spMkLst>
            <pc:docMk/>
            <pc:sldMk cId="4086100189" sldId="262"/>
            <ac:spMk id="82" creationId="{676C2A05-89F5-4AB2-AE44-0ECD02A95E57}"/>
          </ac:spMkLst>
        </pc:spChg>
        <pc:spChg chg="add mod">
          <ac:chgData name="森田実" userId="e6338477-5e86-4fd5-b414-9fd4df1e060a" providerId="ADAL" clId="{CCCBA9DA-6FDD-4DB9-B736-616CE6C10ED3}" dt="2020-11-09T06:45:26.691" v="614" actId="1076"/>
          <ac:spMkLst>
            <pc:docMk/>
            <pc:sldMk cId="4086100189" sldId="262"/>
            <ac:spMk id="84" creationId="{B7D63633-41E3-4FDD-9E92-6271A4AED5C7}"/>
          </ac:spMkLst>
        </pc:spChg>
        <pc:spChg chg="add mod">
          <ac:chgData name="森田実" userId="e6338477-5e86-4fd5-b414-9fd4df1e060a" providerId="ADAL" clId="{CCCBA9DA-6FDD-4DB9-B736-616CE6C10ED3}" dt="2020-11-09T06:45:26.691" v="614" actId="1076"/>
          <ac:spMkLst>
            <pc:docMk/>
            <pc:sldMk cId="4086100189" sldId="262"/>
            <ac:spMk id="86" creationId="{0E2732A4-BEF3-4690-84A3-58EA16EDCA95}"/>
          </ac:spMkLst>
        </pc:spChg>
        <pc:spChg chg="add mod">
          <ac:chgData name="森田実" userId="e6338477-5e86-4fd5-b414-9fd4df1e060a" providerId="ADAL" clId="{CCCBA9DA-6FDD-4DB9-B736-616CE6C10ED3}" dt="2020-11-09T06:45:26.691" v="614" actId="1076"/>
          <ac:spMkLst>
            <pc:docMk/>
            <pc:sldMk cId="4086100189" sldId="262"/>
            <ac:spMk id="88" creationId="{07916804-5B58-4504-9627-8603C56924BC}"/>
          </ac:spMkLst>
        </pc:spChg>
        <pc:spChg chg="add mod">
          <ac:chgData name="森田実" userId="e6338477-5e86-4fd5-b414-9fd4df1e060a" providerId="ADAL" clId="{CCCBA9DA-6FDD-4DB9-B736-616CE6C10ED3}" dt="2020-11-10T00:33:43.704" v="830" actId="12789"/>
          <ac:spMkLst>
            <pc:docMk/>
            <pc:sldMk cId="4086100189" sldId="262"/>
            <ac:spMk id="90" creationId="{1F1EA66E-DFBB-4606-B093-D52CE66A7E5C}"/>
          </ac:spMkLst>
        </pc:spChg>
        <pc:spChg chg="add mod">
          <ac:chgData name="森田実" userId="e6338477-5e86-4fd5-b414-9fd4df1e060a" providerId="ADAL" clId="{CCCBA9DA-6FDD-4DB9-B736-616CE6C10ED3}" dt="2020-11-10T00:33:43.704" v="830" actId="12789"/>
          <ac:spMkLst>
            <pc:docMk/>
            <pc:sldMk cId="4086100189" sldId="262"/>
            <ac:spMk id="91" creationId="{CFD6B09E-4C37-41FD-AC02-13020874D2B0}"/>
          </ac:spMkLst>
        </pc:spChg>
        <pc:spChg chg="add mod">
          <ac:chgData name="森田実" userId="e6338477-5e86-4fd5-b414-9fd4df1e060a" providerId="ADAL" clId="{CCCBA9DA-6FDD-4DB9-B736-616CE6C10ED3}" dt="2020-11-10T00:33:43.704" v="830" actId="12789"/>
          <ac:spMkLst>
            <pc:docMk/>
            <pc:sldMk cId="4086100189" sldId="262"/>
            <ac:spMk id="92" creationId="{7479048D-B427-44A9-BC8C-707F141220E1}"/>
          </ac:spMkLst>
        </pc:spChg>
        <pc:spChg chg="add mod">
          <ac:chgData name="森田実" userId="e6338477-5e86-4fd5-b414-9fd4df1e060a" providerId="ADAL" clId="{CCCBA9DA-6FDD-4DB9-B736-616CE6C10ED3}" dt="2020-11-10T00:33:43.704" v="830" actId="12789"/>
          <ac:spMkLst>
            <pc:docMk/>
            <pc:sldMk cId="4086100189" sldId="262"/>
            <ac:spMk id="93" creationId="{1ADD7FC9-5D94-419F-986F-56E5787A3E20}"/>
          </ac:spMkLst>
        </pc:spChg>
        <pc:spChg chg="add mod">
          <ac:chgData name="森田実" userId="e6338477-5e86-4fd5-b414-9fd4df1e060a" providerId="ADAL" clId="{CCCBA9DA-6FDD-4DB9-B736-616CE6C10ED3}" dt="2020-11-10T00:33:43.704" v="830" actId="12789"/>
          <ac:spMkLst>
            <pc:docMk/>
            <pc:sldMk cId="4086100189" sldId="262"/>
            <ac:spMk id="94" creationId="{D0659F20-F6FF-4345-B026-F13D0B7FCAF3}"/>
          </ac:spMkLst>
        </pc:spChg>
        <pc:spChg chg="add mod">
          <ac:chgData name="森田実" userId="e6338477-5e86-4fd5-b414-9fd4df1e060a" providerId="ADAL" clId="{CCCBA9DA-6FDD-4DB9-B736-616CE6C10ED3}" dt="2020-11-10T00:33:43.704" v="830" actId="12789"/>
          <ac:spMkLst>
            <pc:docMk/>
            <pc:sldMk cId="4086100189" sldId="262"/>
            <ac:spMk id="95" creationId="{0071297B-5D1F-4273-9E4A-509CE6507AA2}"/>
          </ac:spMkLst>
        </pc:spChg>
        <pc:spChg chg="add mod">
          <ac:chgData name="森田実" userId="e6338477-5e86-4fd5-b414-9fd4df1e060a" providerId="ADAL" clId="{CCCBA9DA-6FDD-4DB9-B736-616CE6C10ED3}" dt="2020-11-10T00:33:43.704" v="830" actId="12789"/>
          <ac:spMkLst>
            <pc:docMk/>
            <pc:sldMk cId="4086100189" sldId="262"/>
            <ac:spMk id="96" creationId="{B53DDF62-C0B3-4F99-BA3D-E373C2440156}"/>
          </ac:spMkLst>
        </pc:spChg>
        <pc:spChg chg="add mod">
          <ac:chgData name="森田実" userId="e6338477-5e86-4fd5-b414-9fd4df1e060a" providerId="ADAL" clId="{CCCBA9DA-6FDD-4DB9-B736-616CE6C10ED3}" dt="2020-11-10T00:33:43.704" v="830" actId="12789"/>
          <ac:spMkLst>
            <pc:docMk/>
            <pc:sldMk cId="4086100189" sldId="262"/>
            <ac:spMk id="97" creationId="{91C09FAE-2B19-4907-B894-FD4F82EE06BB}"/>
          </ac:spMkLst>
        </pc:spChg>
        <pc:spChg chg="add mod">
          <ac:chgData name="森田実" userId="e6338477-5e86-4fd5-b414-9fd4df1e060a" providerId="ADAL" clId="{CCCBA9DA-6FDD-4DB9-B736-616CE6C10ED3}" dt="2020-11-10T00:33:43.704" v="830" actId="12789"/>
          <ac:spMkLst>
            <pc:docMk/>
            <pc:sldMk cId="4086100189" sldId="262"/>
            <ac:spMk id="99" creationId="{631D67BA-FA12-4FEB-9A9F-9364CEBE896B}"/>
          </ac:spMkLst>
        </pc:spChg>
        <pc:spChg chg="add mod">
          <ac:chgData name="森田実" userId="e6338477-5e86-4fd5-b414-9fd4df1e060a" providerId="ADAL" clId="{CCCBA9DA-6FDD-4DB9-B736-616CE6C10ED3}" dt="2020-11-10T00:33:43.704" v="830" actId="12789"/>
          <ac:spMkLst>
            <pc:docMk/>
            <pc:sldMk cId="4086100189" sldId="262"/>
            <ac:spMk id="100" creationId="{C2BEF8CE-FEAB-48F4-BF6B-7C09EE214DAB}"/>
          </ac:spMkLst>
        </pc:spChg>
        <pc:spChg chg="add mod">
          <ac:chgData name="森田実" userId="e6338477-5e86-4fd5-b414-9fd4df1e060a" providerId="ADAL" clId="{CCCBA9DA-6FDD-4DB9-B736-616CE6C10ED3}" dt="2020-11-10T00:33:43.704" v="830" actId="12789"/>
          <ac:spMkLst>
            <pc:docMk/>
            <pc:sldMk cId="4086100189" sldId="262"/>
            <ac:spMk id="101" creationId="{EE7CCE50-5AEB-49B4-BBC7-4E85D77EDE84}"/>
          </ac:spMkLst>
        </pc:spChg>
        <pc:spChg chg="add mod">
          <ac:chgData name="森田実" userId="e6338477-5e86-4fd5-b414-9fd4df1e060a" providerId="ADAL" clId="{CCCBA9DA-6FDD-4DB9-B736-616CE6C10ED3}" dt="2020-11-10T00:33:43.704" v="830" actId="12789"/>
          <ac:spMkLst>
            <pc:docMk/>
            <pc:sldMk cId="4086100189" sldId="262"/>
            <ac:spMk id="102" creationId="{11F2F04F-B391-4A43-83C2-E59D269EA873}"/>
          </ac:spMkLst>
        </pc:spChg>
        <pc:spChg chg="add mod">
          <ac:chgData name="森田実" userId="e6338477-5e86-4fd5-b414-9fd4df1e060a" providerId="ADAL" clId="{CCCBA9DA-6FDD-4DB9-B736-616CE6C10ED3}" dt="2020-11-10T00:33:43.704" v="830" actId="12789"/>
          <ac:spMkLst>
            <pc:docMk/>
            <pc:sldMk cId="4086100189" sldId="262"/>
            <ac:spMk id="103" creationId="{71A8FD84-6987-483C-86A2-1ADB5E0EE32F}"/>
          </ac:spMkLst>
        </pc:spChg>
        <pc:spChg chg="add mod">
          <ac:chgData name="森田実" userId="e6338477-5e86-4fd5-b414-9fd4df1e060a" providerId="ADAL" clId="{CCCBA9DA-6FDD-4DB9-B736-616CE6C10ED3}" dt="2020-11-10T00:33:43.704" v="830" actId="12789"/>
          <ac:spMkLst>
            <pc:docMk/>
            <pc:sldMk cId="4086100189" sldId="262"/>
            <ac:spMk id="104" creationId="{770725FE-FFAA-4473-AF82-0C0374A3C04D}"/>
          </ac:spMkLst>
        </pc:spChg>
        <pc:spChg chg="add del mod">
          <ac:chgData name="森田実" userId="e6338477-5e86-4fd5-b414-9fd4df1e060a" providerId="ADAL" clId="{CCCBA9DA-6FDD-4DB9-B736-616CE6C10ED3}" dt="2020-11-09T06:47:26.935" v="639" actId="478"/>
          <ac:spMkLst>
            <pc:docMk/>
            <pc:sldMk cId="4086100189" sldId="262"/>
            <ac:spMk id="105" creationId="{4B569AA7-D597-4DB9-9E0E-6CB25D8DCC0C}"/>
          </ac:spMkLst>
        </pc:spChg>
        <pc:spChg chg="add del mod">
          <ac:chgData name="森田実" userId="e6338477-5e86-4fd5-b414-9fd4df1e060a" providerId="ADAL" clId="{CCCBA9DA-6FDD-4DB9-B736-616CE6C10ED3}" dt="2020-11-09T06:05:51.240" v="495" actId="478"/>
          <ac:spMkLst>
            <pc:docMk/>
            <pc:sldMk cId="4086100189" sldId="262"/>
            <ac:spMk id="106" creationId="{8057DFA8-E37B-4E35-8091-5C0C1EF519E0}"/>
          </ac:spMkLst>
        </pc:spChg>
        <pc:spChg chg="add mod">
          <ac:chgData name="森田実" userId="e6338477-5e86-4fd5-b414-9fd4df1e060a" providerId="ADAL" clId="{CCCBA9DA-6FDD-4DB9-B736-616CE6C10ED3}" dt="2020-11-10T00:34:01.365" v="831" actId="12789"/>
          <ac:spMkLst>
            <pc:docMk/>
            <pc:sldMk cId="4086100189" sldId="262"/>
            <ac:spMk id="107" creationId="{9873D283-7E57-4EA8-8036-17005A4888BD}"/>
          </ac:spMkLst>
        </pc:spChg>
        <pc:spChg chg="mod">
          <ac:chgData name="森田実" userId="e6338477-5e86-4fd5-b414-9fd4df1e060a" providerId="ADAL" clId="{CCCBA9DA-6FDD-4DB9-B736-616CE6C10ED3}" dt="2020-11-10T00:34:01.365" v="831" actId="12789"/>
          <ac:spMkLst>
            <pc:docMk/>
            <pc:sldMk cId="4086100189" sldId="262"/>
            <ac:spMk id="113" creationId="{AC71C29A-73EB-4CF3-8E4A-F8D0F2F27C4E}"/>
          </ac:spMkLst>
        </pc:spChg>
        <pc:spChg chg="mod">
          <ac:chgData name="森田実" userId="e6338477-5e86-4fd5-b414-9fd4df1e060a" providerId="ADAL" clId="{CCCBA9DA-6FDD-4DB9-B736-616CE6C10ED3}" dt="2020-11-10T00:34:01.365" v="831" actId="12789"/>
          <ac:spMkLst>
            <pc:docMk/>
            <pc:sldMk cId="4086100189" sldId="262"/>
            <ac:spMk id="114" creationId="{D9927492-5799-4A84-B548-68B57ED4C117}"/>
          </ac:spMkLst>
        </pc:spChg>
        <pc:spChg chg="mod">
          <ac:chgData name="森田実" userId="e6338477-5e86-4fd5-b414-9fd4df1e060a" providerId="ADAL" clId="{CCCBA9DA-6FDD-4DB9-B736-616CE6C10ED3}" dt="2020-11-10T00:34:01.365" v="831" actId="12789"/>
          <ac:spMkLst>
            <pc:docMk/>
            <pc:sldMk cId="4086100189" sldId="262"/>
            <ac:spMk id="115" creationId="{B9CDFA3B-DC25-4834-B3CD-6F7D7B84DF58}"/>
          </ac:spMkLst>
        </pc:spChg>
        <pc:spChg chg="add mod">
          <ac:chgData name="森田実" userId="e6338477-5e86-4fd5-b414-9fd4df1e060a" providerId="ADAL" clId="{CCCBA9DA-6FDD-4DB9-B736-616CE6C10ED3}" dt="2020-11-10T00:34:01.365" v="831" actId="12789"/>
          <ac:spMkLst>
            <pc:docMk/>
            <pc:sldMk cId="4086100189" sldId="262"/>
            <ac:spMk id="120" creationId="{13DC9F99-B119-4491-A4F1-C65D0CADD8E6}"/>
          </ac:spMkLst>
        </pc:spChg>
        <pc:spChg chg="add mod">
          <ac:chgData name="森田実" userId="e6338477-5e86-4fd5-b414-9fd4df1e060a" providerId="ADAL" clId="{CCCBA9DA-6FDD-4DB9-B736-616CE6C10ED3}" dt="2020-11-10T00:34:01.365" v="831" actId="12789"/>
          <ac:spMkLst>
            <pc:docMk/>
            <pc:sldMk cId="4086100189" sldId="262"/>
            <ac:spMk id="121" creationId="{61C3B49E-5197-4355-8640-A91B571B9810}"/>
          </ac:spMkLst>
        </pc:spChg>
        <pc:spChg chg="add mod">
          <ac:chgData name="森田実" userId="e6338477-5e86-4fd5-b414-9fd4df1e060a" providerId="ADAL" clId="{CCCBA9DA-6FDD-4DB9-B736-616CE6C10ED3}" dt="2020-11-10T00:34:01.365" v="831" actId="12789"/>
          <ac:spMkLst>
            <pc:docMk/>
            <pc:sldMk cId="4086100189" sldId="262"/>
            <ac:spMk id="122" creationId="{94D178EF-9DED-4B53-A344-AF9ABFFACC65}"/>
          </ac:spMkLst>
        </pc:spChg>
        <pc:spChg chg="add mod">
          <ac:chgData name="森田実" userId="e6338477-5e86-4fd5-b414-9fd4df1e060a" providerId="ADAL" clId="{CCCBA9DA-6FDD-4DB9-B736-616CE6C10ED3}" dt="2020-11-10T00:34:01.365" v="831" actId="12789"/>
          <ac:spMkLst>
            <pc:docMk/>
            <pc:sldMk cId="4086100189" sldId="262"/>
            <ac:spMk id="123" creationId="{E6AA9CF1-EB53-4608-8FC1-3051204AE01A}"/>
          </ac:spMkLst>
        </pc:spChg>
        <pc:spChg chg="add mod">
          <ac:chgData name="森田実" userId="e6338477-5e86-4fd5-b414-9fd4df1e060a" providerId="ADAL" clId="{CCCBA9DA-6FDD-4DB9-B736-616CE6C10ED3}" dt="2020-11-10T00:34:01.365" v="831" actId="12789"/>
          <ac:spMkLst>
            <pc:docMk/>
            <pc:sldMk cId="4086100189" sldId="262"/>
            <ac:spMk id="124" creationId="{B17F2E34-E652-4182-BE0A-9965CD0A44A2}"/>
          </ac:spMkLst>
        </pc:spChg>
        <pc:spChg chg="add del mod">
          <ac:chgData name="森田実" userId="e6338477-5e86-4fd5-b414-9fd4df1e060a" providerId="ADAL" clId="{CCCBA9DA-6FDD-4DB9-B736-616CE6C10ED3}" dt="2020-11-09T06:05:49.363" v="494" actId="478"/>
          <ac:spMkLst>
            <pc:docMk/>
            <pc:sldMk cId="4086100189" sldId="262"/>
            <ac:spMk id="125" creationId="{E832EAA0-705F-482E-B879-C26A4E132114}"/>
          </ac:spMkLst>
        </pc:spChg>
        <pc:spChg chg="add mod">
          <ac:chgData name="森田実" userId="e6338477-5e86-4fd5-b414-9fd4df1e060a" providerId="ADAL" clId="{CCCBA9DA-6FDD-4DB9-B736-616CE6C10ED3}" dt="2020-11-10T00:34:01.365" v="831" actId="12789"/>
          <ac:spMkLst>
            <pc:docMk/>
            <pc:sldMk cId="4086100189" sldId="262"/>
            <ac:spMk id="126" creationId="{C7DA2F36-0161-4D93-BB91-B00C80417A56}"/>
          </ac:spMkLst>
        </pc:spChg>
        <pc:spChg chg="add mod">
          <ac:chgData name="森田実" userId="e6338477-5e86-4fd5-b414-9fd4df1e060a" providerId="ADAL" clId="{CCCBA9DA-6FDD-4DB9-B736-616CE6C10ED3}" dt="2020-11-10T00:34:01.365" v="831" actId="12789"/>
          <ac:spMkLst>
            <pc:docMk/>
            <pc:sldMk cId="4086100189" sldId="262"/>
            <ac:spMk id="127" creationId="{75A84F65-AF53-4057-B2B4-78033E3B5F79}"/>
          </ac:spMkLst>
        </pc:spChg>
        <pc:spChg chg="mod">
          <ac:chgData name="森田実" userId="e6338477-5e86-4fd5-b414-9fd4df1e060a" providerId="ADAL" clId="{CCCBA9DA-6FDD-4DB9-B736-616CE6C10ED3}" dt="2020-11-09T06:04:52.844" v="479" actId="1076"/>
          <ac:spMkLst>
            <pc:docMk/>
            <pc:sldMk cId="4086100189" sldId="262"/>
            <ac:spMk id="129" creationId="{EECCB41E-1372-4749-A9EA-BFF0642B873B}"/>
          </ac:spMkLst>
        </pc:spChg>
        <pc:spChg chg="mod">
          <ac:chgData name="森田実" userId="e6338477-5e86-4fd5-b414-9fd4df1e060a" providerId="ADAL" clId="{CCCBA9DA-6FDD-4DB9-B736-616CE6C10ED3}" dt="2020-11-09T06:04:52.844" v="479" actId="1076"/>
          <ac:spMkLst>
            <pc:docMk/>
            <pc:sldMk cId="4086100189" sldId="262"/>
            <ac:spMk id="130" creationId="{617FD615-3723-4375-9989-1B3ECAB657BD}"/>
          </ac:spMkLst>
        </pc:spChg>
        <pc:spChg chg="mod">
          <ac:chgData name="森田実" userId="e6338477-5e86-4fd5-b414-9fd4df1e060a" providerId="ADAL" clId="{CCCBA9DA-6FDD-4DB9-B736-616CE6C10ED3}" dt="2020-11-09T06:05:09.723" v="487" actId="6549"/>
          <ac:spMkLst>
            <pc:docMk/>
            <pc:sldMk cId="4086100189" sldId="262"/>
            <ac:spMk id="131" creationId="{84F81F30-FAEE-4E94-A525-EF7C0FC16DD2}"/>
          </ac:spMkLst>
        </pc:spChg>
        <pc:spChg chg="mod">
          <ac:chgData name="森田実" userId="e6338477-5e86-4fd5-b414-9fd4df1e060a" providerId="ADAL" clId="{CCCBA9DA-6FDD-4DB9-B736-616CE6C10ED3}" dt="2020-11-09T06:04:52.844" v="479" actId="1076"/>
          <ac:spMkLst>
            <pc:docMk/>
            <pc:sldMk cId="4086100189" sldId="262"/>
            <ac:spMk id="132" creationId="{7AE80C7A-C0E9-4C13-A6C7-280123310C5D}"/>
          </ac:spMkLst>
        </pc:spChg>
        <pc:spChg chg="mod">
          <ac:chgData name="森田実" userId="e6338477-5e86-4fd5-b414-9fd4df1e060a" providerId="ADAL" clId="{CCCBA9DA-6FDD-4DB9-B736-616CE6C10ED3}" dt="2020-11-09T06:04:52.844" v="479" actId="1076"/>
          <ac:spMkLst>
            <pc:docMk/>
            <pc:sldMk cId="4086100189" sldId="262"/>
            <ac:spMk id="133" creationId="{DEB11FD6-339A-4C91-A756-C3C721A147A3}"/>
          </ac:spMkLst>
        </pc:spChg>
        <pc:spChg chg="mod">
          <ac:chgData name="森田実" userId="e6338477-5e86-4fd5-b414-9fd4df1e060a" providerId="ADAL" clId="{CCCBA9DA-6FDD-4DB9-B736-616CE6C10ED3}" dt="2020-11-09T06:04:52.844" v="479" actId="1076"/>
          <ac:spMkLst>
            <pc:docMk/>
            <pc:sldMk cId="4086100189" sldId="262"/>
            <ac:spMk id="135" creationId="{EC945A9C-9944-4811-899B-DF5CC1CC2E07}"/>
          </ac:spMkLst>
        </pc:spChg>
        <pc:spChg chg="mod">
          <ac:chgData name="森田実" userId="e6338477-5e86-4fd5-b414-9fd4df1e060a" providerId="ADAL" clId="{CCCBA9DA-6FDD-4DB9-B736-616CE6C10ED3}" dt="2020-11-09T06:04:52.844" v="479" actId="1076"/>
          <ac:spMkLst>
            <pc:docMk/>
            <pc:sldMk cId="4086100189" sldId="262"/>
            <ac:spMk id="137" creationId="{AEE27AA9-1AD8-4DE3-95AE-B91741C8591E}"/>
          </ac:spMkLst>
        </pc:spChg>
        <pc:spChg chg="mod">
          <ac:chgData name="森田実" userId="e6338477-5e86-4fd5-b414-9fd4df1e060a" providerId="ADAL" clId="{CCCBA9DA-6FDD-4DB9-B736-616CE6C10ED3}" dt="2020-11-09T06:04:52.844" v="479" actId="1076"/>
          <ac:spMkLst>
            <pc:docMk/>
            <pc:sldMk cId="4086100189" sldId="262"/>
            <ac:spMk id="138" creationId="{E9E9221B-7BE4-4E13-9F6B-C371ACB4254F}"/>
          </ac:spMkLst>
        </pc:spChg>
        <pc:spChg chg="add del mod">
          <ac:chgData name="森田実" userId="e6338477-5e86-4fd5-b414-9fd4df1e060a" providerId="ADAL" clId="{CCCBA9DA-6FDD-4DB9-B736-616CE6C10ED3}" dt="2020-11-09T06:05:08.434" v="485" actId="478"/>
          <ac:spMkLst>
            <pc:docMk/>
            <pc:sldMk cId="4086100189" sldId="262"/>
            <ac:spMk id="139" creationId="{7791B445-5AB7-4517-B013-51FC733EAEBD}"/>
          </ac:spMkLst>
        </pc:spChg>
        <pc:spChg chg="add del mod">
          <ac:chgData name="森田実" userId="e6338477-5e86-4fd5-b414-9fd4df1e060a" providerId="ADAL" clId="{CCCBA9DA-6FDD-4DB9-B736-616CE6C10ED3}" dt="2020-11-09T06:05:09.282" v="486" actId="478"/>
          <ac:spMkLst>
            <pc:docMk/>
            <pc:sldMk cId="4086100189" sldId="262"/>
            <ac:spMk id="140" creationId="{7D605B8D-E1F8-4B0A-A253-DF49EC9300AA}"/>
          </ac:spMkLst>
        </pc:spChg>
        <pc:spChg chg="add del mod">
          <ac:chgData name="森田実" userId="e6338477-5e86-4fd5-b414-9fd4df1e060a" providerId="ADAL" clId="{CCCBA9DA-6FDD-4DB9-B736-616CE6C10ED3}" dt="2020-11-09T06:49:27.006" v="664" actId="478"/>
          <ac:spMkLst>
            <pc:docMk/>
            <pc:sldMk cId="4086100189" sldId="262"/>
            <ac:spMk id="142" creationId="{711A289B-4536-49E1-8985-146F4A75849C}"/>
          </ac:spMkLst>
        </pc:spChg>
        <pc:spChg chg="add mod">
          <ac:chgData name="森田実" userId="e6338477-5e86-4fd5-b414-9fd4df1e060a" providerId="ADAL" clId="{CCCBA9DA-6FDD-4DB9-B736-616CE6C10ED3}" dt="2020-11-10T00:03:51.378" v="807" actId="1076"/>
          <ac:spMkLst>
            <pc:docMk/>
            <pc:sldMk cId="4086100189" sldId="262"/>
            <ac:spMk id="144" creationId="{ED61E9C7-5BA6-4285-B1E0-E449EFE42D45}"/>
          </ac:spMkLst>
        </pc:spChg>
        <pc:spChg chg="add mod ord">
          <ac:chgData name="森田実" userId="e6338477-5e86-4fd5-b414-9fd4df1e060a" providerId="ADAL" clId="{CCCBA9DA-6FDD-4DB9-B736-616CE6C10ED3}" dt="2020-11-09T06:43:49.008" v="599" actId="20577"/>
          <ac:spMkLst>
            <pc:docMk/>
            <pc:sldMk cId="4086100189" sldId="262"/>
            <ac:spMk id="151" creationId="{4A1299D9-3C74-4416-9DAD-502C0B91A96D}"/>
          </ac:spMkLst>
        </pc:spChg>
        <pc:spChg chg="add mod">
          <ac:chgData name="森田実" userId="e6338477-5e86-4fd5-b414-9fd4df1e060a" providerId="ADAL" clId="{CCCBA9DA-6FDD-4DB9-B736-616CE6C10ED3}" dt="2020-11-09T06:44:59.294" v="611" actId="14100"/>
          <ac:spMkLst>
            <pc:docMk/>
            <pc:sldMk cId="4086100189" sldId="262"/>
            <ac:spMk id="155" creationId="{1DE750E3-6C74-4A74-9A65-4736E8D0A0E0}"/>
          </ac:spMkLst>
        </pc:spChg>
        <pc:spChg chg="add mod">
          <ac:chgData name="森田実" userId="e6338477-5e86-4fd5-b414-9fd4df1e060a" providerId="ADAL" clId="{CCCBA9DA-6FDD-4DB9-B736-616CE6C10ED3}" dt="2020-11-09T06:46:55.673" v="632" actId="164"/>
          <ac:spMkLst>
            <pc:docMk/>
            <pc:sldMk cId="4086100189" sldId="262"/>
            <ac:spMk id="160" creationId="{5C2AB616-EF2A-4D66-9A34-47D0180FC2D4}"/>
          </ac:spMkLst>
        </pc:spChg>
        <pc:spChg chg="add mod">
          <ac:chgData name="森田実" userId="e6338477-5e86-4fd5-b414-9fd4df1e060a" providerId="ADAL" clId="{CCCBA9DA-6FDD-4DB9-B736-616CE6C10ED3}" dt="2020-11-09T06:51:39.969" v="723" actId="1036"/>
          <ac:spMkLst>
            <pc:docMk/>
            <pc:sldMk cId="4086100189" sldId="262"/>
            <ac:spMk id="165" creationId="{7331E54A-A057-480C-9781-D39A5F430E80}"/>
          </ac:spMkLst>
        </pc:spChg>
        <pc:spChg chg="add mod">
          <ac:chgData name="森田実" userId="e6338477-5e86-4fd5-b414-9fd4df1e060a" providerId="ADAL" clId="{CCCBA9DA-6FDD-4DB9-B736-616CE6C10ED3}" dt="2020-11-09T06:51:29.940" v="713" actId="1036"/>
          <ac:spMkLst>
            <pc:docMk/>
            <pc:sldMk cId="4086100189" sldId="262"/>
            <ac:spMk id="171" creationId="{88EE3385-B112-4102-916B-1D5273DC8488}"/>
          </ac:spMkLst>
        </pc:spChg>
        <pc:spChg chg="add mod">
          <ac:chgData name="森田実" userId="e6338477-5e86-4fd5-b414-9fd4df1e060a" providerId="ADAL" clId="{CCCBA9DA-6FDD-4DB9-B736-616CE6C10ED3}" dt="2020-11-10T00:05:25.168" v="820" actId="1076"/>
          <ac:spMkLst>
            <pc:docMk/>
            <pc:sldMk cId="4086100189" sldId="262"/>
            <ac:spMk id="175" creationId="{F5542470-3C65-44CD-A455-824F04582537}"/>
          </ac:spMkLst>
        </pc:spChg>
        <pc:spChg chg="add del mod">
          <ac:chgData name="森田実" userId="e6338477-5e86-4fd5-b414-9fd4df1e060a" providerId="ADAL" clId="{CCCBA9DA-6FDD-4DB9-B736-616CE6C10ED3}" dt="2020-11-10T00:04:21.086" v="813" actId="22"/>
          <ac:spMkLst>
            <pc:docMk/>
            <pc:sldMk cId="4086100189" sldId="262"/>
            <ac:spMk id="177" creationId="{9775C08E-9FD7-4D42-928B-F0FE353DF8B8}"/>
          </ac:spMkLst>
        </pc:spChg>
        <pc:grpChg chg="add mod">
          <ac:chgData name="森田実" userId="e6338477-5e86-4fd5-b414-9fd4df1e060a" providerId="ADAL" clId="{CCCBA9DA-6FDD-4DB9-B736-616CE6C10ED3}" dt="2020-11-10T00:34:01.365" v="831" actId="12789"/>
          <ac:grpSpMkLst>
            <pc:docMk/>
            <pc:sldMk cId="4086100189" sldId="262"/>
            <ac:grpSpMk id="110" creationId="{42169E76-ACCC-48C8-8B47-AF352FDE29AA}"/>
          </ac:grpSpMkLst>
        </pc:grpChg>
        <pc:grpChg chg="add del mod">
          <ac:chgData name="森田実" userId="e6338477-5e86-4fd5-b414-9fd4df1e060a" providerId="ADAL" clId="{CCCBA9DA-6FDD-4DB9-B736-616CE6C10ED3}" dt="2020-11-09T06:05:11.675" v="488" actId="478"/>
          <ac:grpSpMkLst>
            <pc:docMk/>
            <pc:sldMk cId="4086100189" sldId="262"/>
            <ac:grpSpMk id="128" creationId="{1CF5DA3E-19EB-4D2D-A6B7-A174CF60F330}"/>
          </ac:grpSpMkLst>
        </pc:grpChg>
        <pc:grpChg chg="add mod">
          <ac:chgData name="森田実" userId="e6338477-5e86-4fd5-b414-9fd4df1e060a" providerId="ADAL" clId="{CCCBA9DA-6FDD-4DB9-B736-616CE6C10ED3}" dt="2020-11-09T06:42:15.475" v="576" actId="1076"/>
          <ac:grpSpMkLst>
            <pc:docMk/>
            <pc:sldMk cId="4086100189" sldId="262"/>
            <ac:grpSpMk id="145" creationId="{1DBD7777-7516-46C2-9438-01A21A72515B}"/>
          </ac:grpSpMkLst>
        </pc:grpChg>
        <pc:grpChg chg="add mod">
          <ac:chgData name="森田実" userId="e6338477-5e86-4fd5-b414-9fd4df1e060a" providerId="ADAL" clId="{CCCBA9DA-6FDD-4DB9-B736-616CE6C10ED3}" dt="2020-11-09T06:42:15.475" v="576" actId="1076"/>
          <ac:grpSpMkLst>
            <pc:docMk/>
            <pc:sldMk cId="4086100189" sldId="262"/>
            <ac:grpSpMk id="146" creationId="{8F6D8055-B452-4FBA-82CC-E63424566D68}"/>
          </ac:grpSpMkLst>
        </pc:grpChg>
        <pc:grpChg chg="add mod">
          <ac:chgData name="森田実" userId="e6338477-5e86-4fd5-b414-9fd4df1e060a" providerId="ADAL" clId="{CCCBA9DA-6FDD-4DB9-B736-616CE6C10ED3}" dt="2020-11-09T06:42:15.475" v="576" actId="1076"/>
          <ac:grpSpMkLst>
            <pc:docMk/>
            <pc:sldMk cId="4086100189" sldId="262"/>
            <ac:grpSpMk id="147" creationId="{72DED1BA-06CF-458A-84E0-92EE5CE35E2F}"/>
          </ac:grpSpMkLst>
        </pc:grpChg>
        <pc:grpChg chg="add mod">
          <ac:chgData name="森田実" userId="e6338477-5e86-4fd5-b414-9fd4df1e060a" providerId="ADAL" clId="{CCCBA9DA-6FDD-4DB9-B736-616CE6C10ED3}" dt="2020-11-09T06:42:15.475" v="576" actId="1076"/>
          <ac:grpSpMkLst>
            <pc:docMk/>
            <pc:sldMk cId="4086100189" sldId="262"/>
            <ac:grpSpMk id="148" creationId="{6D3C0F0A-FEDD-40C6-87CA-AD544F11883A}"/>
          </ac:grpSpMkLst>
        </pc:grpChg>
        <pc:grpChg chg="add mod">
          <ac:chgData name="森田実" userId="e6338477-5e86-4fd5-b414-9fd4df1e060a" providerId="ADAL" clId="{CCCBA9DA-6FDD-4DB9-B736-616CE6C10ED3}" dt="2020-11-09T06:47:01.741" v="633" actId="12789"/>
          <ac:grpSpMkLst>
            <pc:docMk/>
            <pc:sldMk cId="4086100189" sldId="262"/>
            <ac:grpSpMk id="156" creationId="{AC625BCA-1F65-4039-8DDF-4F07D3FFC32A}"/>
          </ac:grpSpMkLst>
        </pc:grpChg>
        <pc:grpChg chg="add mod">
          <ac:chgData name="森田実" userId="e6338477-5e86-4fd5-b414-9fd4df1e060a" providerId="ADAL" clId="{CCCBA9DA-6FDD-4DB9-B736-616CE6C10ED3}" dt="2020-11-09T06:47:01.741" v="633" actId="12789"/>
          <ac:grpSpMkLst>
            <pc:docMk/>
            <pc:sldMk cId="4086100189" sldId="262"/>
            <ac:grpSpMk id="161" creationId="{188B89DD-418A-4BF5-8F58-0AD21A0CC3C2}"/>
          </ac:grpSpMkLst>
        </pc:grpChg>
        <pc:grpChg chg="add mod">
          <ac:chgData name="森田実" userId="e6338477-5e86-4fd5-b414-9fd4df1e060a" providerId="ADAL" clId="{CCCBA9DA-6FDD-4DB9-B736-616CE6C10ED3}" dt="2020-11-10T00:33:43.704" v="830" actId="12789"/>
          <ac:grpSpMkLst>
            <pc:docMk/>
            <pc:sldMk cId="4086100189" sldId="262"/>
            <ac:grpSpMk id="166" creationId="{8408BF57-6DE3-48E7-AEF9-95BFE31E0B59}"/>
          </ac:grpSpMkLst>
        </pc:grpChg>
        <pc:grpChg chg="add mod">
          <ac:chgData name="森田実" userId="e6338477-5e86-4fd5-b414-9fd4df1e060a" providerId="ADAL" clId="{CCCBA9DA-6FDD-4DB9-B736-616CE6C10ED3}" dt="2020-11-10T00:34:01.365" v="831" actId="12789"/>
          <ac:grpSpMkLst>
            <pc:docMk/>
            <pc:sldMk cId="4086100189" sldId="262"/>
            <ac:grpSpMk id="167" creationId="{07D9D390-DD02-401C-9F6F-C329C165B217}"/>
          </ac:grpSpMkLst>
        </pc:grpChg>
        <pc:picChg chg="add mod">
          <ac:chgData name="森田実" userId="e6338477-5e86-4fd5-b414-9fd4df1e060a" providerId="ADAL" clId="{CCCBA9DA-6FDD-4DB9-B736-616CE6C10ED3}" dt="2020-11-09T06:42:15.475" v="576" actId="1076"/>
          <ac:picMkLst>
            <pc:docMk/>
            <pc:sldMk cId="4086100189" sldId="262"/>
            <ac:picMk id="5" creationId="{DF18C1A6-861C-40DB-B967-1ED96010B319}"/>
          </ac:picMkLst>
        </pc:picChg>
        <pc:picChg chg="add mod">
          <ac:chgData name="森田実" userId="e6338477-5e86-4fd5-b414-9fd4df1e060a" providerId="ADAL" clId="{CCCBA9DA-6FDD-4DB9-B736-616CE6C10ED3}" dt="2020-11-09T06:42:15.475" v="576" actId="1076"/>
          <ac:picMkLst>
            <pc:docMk/>
            <pc:sldMk cId="4086100189" sldId="262"/>
            <ac:picMk id="6" creationId="{74F5D88C-9FC5-4C1C-BFFB-97588BEA2AF1}"/>
          </ac:picMkLst>
        </pc:picChg>
        <pc:picChg chg="add mod">
          <ac:chgData name="森田実" userId="e6338477-5e86-4fd5-b414-9fd4df1e060a" providerId="ADAL" clId="{CCCBA9DA-6FDD-4DB9-B736-616CE6C10ED3}" dt="2020-11-09T06:42:15.475" v="576" actId="1076"/>
          <ac:picMkLst>
            <pc:docMk/>
            <pc:sldMk cId="4086100189" sldId="262"/>
            <ac:picMk id="7" creationId="{7DFA38A8-9678-42AC-AEE8-E41C907D1578}"/>
          </ac:picMkLst>
        </pc:picChg>
        <pc:picChg chg="add del">
          <ac:chgData name="森田実" userId="e6338477-5e86-4fd5-b414-9fd4df1e060a" providerId="ADAL" clId="{CCCBA9DA-6FDD-4DB9-B736-616CE6C10ED3}" dt="2020-11-09T06:02:48.473" v="465" actId="22"/>
          <ac:picMkLst>
            <pc:docMk/>
            <pc:sldMk cId="4086100189" sldId="262"/>
            <ac:picMk id="36" creationId="{B71593FB-7F9A-4529-9FDD-36C1406F670A}"/>
          </ac:picMkLst>
        </pc:picChg>
        <pc:picChg chg="add del">
          <ac:chgData name="森田実" userId="e6338477-5e86-4fd5-b414-9fd4df1e060a" providerId="ADAL" clId="{CCCBA9DA-6FDD-4DB9-B736-616CE6C10ED3}" dt="2020-11-09T06:02:48.473" v="465" actId="22"/>
          <ac:picMkLst>
            <pc:docMk/>
            <pc:sldMk cId="4086100189" sldId="262"/>
            <ac:picMk id="38" creationId="{406DC279-9B1F-46B7-97A3-2A335B8EABA1}"/>
          </ac:picMkLst>
        </pc:picChg>
        <pc:picChg chg="add del">
          <ac:chgData name="森田実" userId="e6338477-5e86-4fd5-b414-9fd4df1e060a" providerId="ADAL" clId="{CCCBA9DA-6FDD-4DB9-B736-616CE6C10ED3}" dt="2020-11-09T06:02:48.473" v="465" actId="22"/>
          <ac:picMkLst>
            <pc:docMk/>
            <pc:sldMk cId="4086100189" sldId="262"/>
            <ac:picMk id="40" creationId="{38700638-CCD3-420B-A41B-BA74AF194CE0}"/>
          </ac:picMkLst>
        </pc:picChg>
        <pc:picChg chg="add mod">
          <ac:chgData name="森田実" userId="e6338477-5e86-4fd5-b414-9fd4df1e060a" providerId="ADAL" clId="{CCCBA9DA-6FDD-4DB9-B736-616CE6C10ED3}" dt="2020-11-09T06:42:15.475" v="576" actId="1076"/>
          <ac:picMkLst>
            <pc:docMk/>
            <pc:sldMk cId="4086100189" sldId="262"/>
            <ac:picMk id="52" creationId="{7C20E187-0FB0-4780-8EA5-6351C4DB52ED}"/>
          </ac:picMkLst>
        </pc:picChg>
        <pc:picChg chg="add mod">
          <ac:chgData name="森田実" userId="e6338477-5e86-4fd5-b414-9fd4df1e060a" providerId="ADAL" clId="{CCCBA9DA-6FDD-4DB9-B736-616CE6C10ED3}" dt="2020-11-09T06:42:15.475" v="576" actId="1076"/>
          <ac:picMkLst>
            <pc:docMk/>
            <pc:sldMk cId="4086100189" sldId="262"/>
            <ac:picMk id="58" creationId="{79622A66-5B00-4F25-AA53-43AF74A06149}"/>
          </ac:picMkLst>
        </pc:picChg>
        <pc:picChg chg="add mod">
          <ac:chgData name="森田実" userId="e6338477-5e86-4fd5-b414-9fd4df1e060a" providerId="ADAL" clId="{CCCBA9DA-6FDD-4DB9-B736-616CE6C10ED3}" dt="2020-11-09T06:42:15.475" v="576" actId="1076"/>
          <ac:picMkLst>
            <pc:docMk/>
            <pc:sldMk cId="4086100189" sldId="262"/>
            <ac:picMk id="60" creationId="{8125651D-4F11-49EC-8018-0FDFE598A262}"/>
          </ac:picMkLst>
        </pc:picChg>
        <pc:picChg chg="add mod">
          <ac:chgData name="森田実" userId="e6338477-5e86-4fd5-b414-9fd4df1e060a" providerId="ADAL" clId="{CCCBA9DA-6FDD-4DB9-B736-616CE6C10ED3}" dt="2020-11-09T06:42:15.475" v="576" actId="1076"/>
          <ac:picMkLst>
            <pc:docMk/>
            <pc:sldMk cId="4086100189" sldId="262"/>
            <ac:picMk id="64" creationId="{DC60E0F3-5786-4AF9-9DAB-A9F6624C10D6}"/>
          </ac:picMkLst>
        </pc:picChg>
        <pc:picChg chg="add mod">
          <ac:chgData name="森田実" userId="e6338477-5e86-4fd5-b414-9fd4df1e060a" providerId="ADAL" clId="{CCCBA9DA-6FDD-4DB9-B736-616CE6C10ED3}" dt="2020-11-09T06:42:15.475" v="576" actId="1076"/>
          <ac:picMkLst>
            <pc:docMk/>
            <pc:sldMk cId="4086100189" sldId="262"/>
            <ac:picMk id="66" creationId="{02925C45-1FE6-4C4D-A523-A9401C8276AA}"/>
          </ac:picMkLst>
        </pc:picChg>
        <pc:picChg chg="add mod">
          <ac:chgData name="森田実" userId="e6338477-5e86-4fd5-b414-9fd4df1e060a" providerId="ADAL" clId="{CCCBA9DA-6FDD-4DB9-B736-616CE6C10ED3}" dt="2020-11-09T06:45:26.691" v="614" actId="1076"/>
          <ac:picMkLst>
            <pc:docMk/>
            <pc:sldMk cId="4086100189" sldId="262"/>
            <ac:picMk id="76" creationId="{6AC4F750-8C07-49AD-8683-43749BC7EDC3}"/>
          </ac:picMkLst>
        </pc:picChg>
        <pc:picChg chg="add mod">
          <ac:chgData name="森田実" userId="e6338477-5e86-4fd5-b414-9fd4df1e060a" providerId="ADAL" clId="{CCCBA9DA-6FDD-4DB9-B736-616CE6C10ED3}" dt="2020-11-09T06:45:26.691" v="614" actId="1076"/>
          <ac:picMkLst>
            <pc:docMk/>
            <pc:sldMk cId="4086100189" sldId="262"/>
            <ac:picMk id="78" creationId="{8E981D66-F55D-46CB-A69C-51219C5E959A}"/>
          </ac:picMkLst>
        </pc:picChg>
        <pc:picChg chg="add mod">
          <ac:chgData name="森田実" userId="e6338477-5e86-4fd5-b414-9fd4df1e060a" providerId="ADAL" clId="{CCCBA9DA-6FDD-4DB9-B736-616CE6C10ED3}" dt="2020-11-09T06:45:26.691" v="614" actId="1076"/>
          <ac:picMkLst>
            <pc:docMk/>
            <pc:sldMk cId="4086100189" sldId="262"/>
            <ac:picMk id="80" creationId="{34F04D20-201D-47BE-8757-5EA1D3DAD0F8}"/>
          </ac:picMkLst>
        </pc:picChg>
        <pc:picChg chg="add del mod">
          <ac:chgData name="森田実" userId="e6338477-5e86-4fd5-b414-9fd4df1e060a" providerId="ADAL" clId="{CCCBA9DA-6FDD-4DB9-B736-616CE6C10ED3}" dt="2020-11-09T06:05:47.794" v="492" actId="478"/>
          <ac:picMkLst>
            <pc:docMk/>
            <pc:sldMk cId="4086100189" sldId="262"/>
            <ac:picMk id="89" creationId="{243A46CC-D07D-4CBB-8E84-E4D94BAA3DCF}"/>
          </ac:picMkLst>
        </pc:picChg>
        <pc:picChg chg="add mod">
          <ac:chgData name="森田実" userId="e6338477-5e86-4fd5-b414-9fd4df1e060a" providerId="ADAL" clId="{CCCBA9DA-6FDD-4DB9-B736-616CE6C10ED3}" dt="2020-11-10T00:33:43.704" v="830" actId="12789"/>
          <ac:picMkLst>
            <pc:docMk/>
            <pc:sldMk cId="4086100189" sldId="262"/>
            <ac:picMk id="98" creationId="{E23A7D25-4A49-4CE8-89C9-8E53896D221A}"/>
          </ac:picMkLst>
        </pc:picChg>
        <pc:picChg chg="add mod">
          <ac:chgData name="森田実" userId="e6338477-5e86-4fd5-b414-9fd4df1e060a" providerId="ADAL" clId="{CCCBA9DA-6FDD-4DB9-B736-616CE6C10ED3}" dt="2020-11-10T00:33:43.704" v="830" actId="12789"/>
          <ac:picMkLst>
            <pc:docMk/>
            <pc:sldMk cId="4086100189" sldId="262"/>
            <ac:picMk id="108" creationId="{5B73476F-B505-4220-AF68-1D700B17C084}"/>
          </ac:picMkLst>
        </pc:picChg>
        <pc:picChg chg="add mod">
          <ac:chgData name="森田実" userId="e6338477-5e86-4fd5-b414-9fd4df1e060a" providerId="ADAL" clId="{CCCBA9DA-6FDD-4DB9-B736-616CE6C10ED3}" dt="2020-11-10T00:33:43.704" v="830" actId="12789"/>
          <ac:picMkLst>
            <pc:docMk/>
            <pc:sldMk cId="4086100189" sldId="262"/>
            <ac:picMk id="109" creationId="{B3F7EBD2-E4B7-4AD8-B094-8C51E70FBEB2}"/>
          </ac:picMkLst>
        </pc:picChg>
        <pc:picChg chg="mod">
          <ac:chgData name="森田実" userId="e6338477-5e86-4fd5-b414-9fd4df1e060a" providerId="ADAL" clId="{CCCBA9DA-6FDD-4DB9-B736-616CE6C10ED3}" dt="2020-11-10T00:34:01.365" v="831" actId="12789"/>
          <ac:picMkLst>
            <pc:docMk/>
            <pc:sldMk cId="4086100189" sldId="262"/>
            <ac:picMk id="111" creationId="{227C1E0D-07C0-4E5C-8AB0-17A26E53CD80}"/>
          </ac:picMkLst>
        </pc:picChg>
        <pc:picChg chg="mod">
          <ac:chgData name="森田実" userId="e6338477-5e86-4fd5-b414-9fd4df1e060a" providerId="ADAL" clId="{CCCBA9DA-6FDD-4DB9-B736-616CE6C10ED3}" dt="2020-11-10T00:34:01.365" v="831" actId="12789"/>
          <ac:picMkLst>
            <pc:docMk/>
            <pc:sldMk cId="4086100189" sldId="262"/>
            <ac:picMk id="112" creationId="{3629E95A-BE23-4200-AE51-D8F9B5F00697}"/>
          </ac:picMkLst>
        </pc:picChg>
        <pc:picChg chg="mod">
          <ac:chgData name="森田実" userId="e6338477-5e86-4fd5-b414-9fd4df1e060a" providerId="ADAL" clId="{CCCBA9DA-6FDD-4DB9-B736-616CE6C10ED3}" dt="2020-11-10T00:34:01.365" v="831" actId="12789"/>
          <ac:picMkLst>
            <pc:docMk/>
            <pc:sldMk cId="4086100189" sldId="262"/>
            <ac:picMk id="116" creationId="{D24DFC83-9AEB-4804-AEC1-81FB5CDD4C22}"/>
          </ac:picMkLst>
        </pc:picChg>
        <pc:picChg chg="mod">
          <ac:chgData name="森田実" userId="e6338477-5e86-4fd5-b414-9fd4df1e060a" providerId="ADAL" clId="{CCCBA9DA-6FDD-4DB9-B736-616CE6C10ED3}" dt="2020-11-10T00:34:01.365" v="831" actId="12789"/>
          <ac:picMkLst>
            <pc:docMk/>
            <pc:sldMk cId="4086100189" sldId="262"/>
            <ac:picMk id="117" creationId="{D908DFA3-6DC3-45F4-9425-0070B9404466}"/>
          </ac:picMkLst>
        </pc:picChg>
        <pc:picChg chg="mod">
          <ac:chgData name="森田実" userId="e6338477-5e86-4fd5-b414-9fd4df1e060a" providerId="ADAL" clId="{CCCBA9DA-6FDD-4DB9-B736-616CE6C10ED3}" dt="2020-11-10T00:34:01.365" v="831" actId="12789"/>
          <ac:picMkLst>
            <pc:docMk/>
            <pc:sldMk cId="4086100189" sldId="262"/>
            <ac:picMk id="118" creationId="{ABC28EF3-B74F-4022-93F3-EA4601B1A02D}"/>
          </ac:picMkLst>
        </pc:picChg>
        <pc:picChg chg="mod">
          <ac:chgData name="森田実" userId="e6338477-5e86-4fd5-b414-9fd4df1e060a" providerId="ADAL" clId="{CCCBA9DA-6FDD-4DB9-B736-616CE6C10ED3}" dt="2020-11-10T00:34:01.365" v="831" actId="12789"/>
          <ac:picMkLst>
            <pc:docMk/>
            <pc:sldMk cId="4086100189" sldId="262"/>
            <ac:picMk id="119" creationId="{54446D6B-73C8-4231-A960-86461F65D355}"/>
          </ac:picMkLst>
        </pc:picChg>
        <pc:picChg chg="add mod ord">
          <ac:chgData name="森田実" userId="e6338477-5e86-4fd5-b414-9fd4df1e060a" providerId="ADAL" clId="{CCCBA9DA-6FDD-4DB9-B736-616CE6C10ED3}" dt="2020-11-09T06:43:24.546" v="587" actId="167"/>
          <ac:picMkLst>
            <pc:docMk/>
            <pc:sldMk cId="4086100189" sldId="262"/>
            <ac:picMk id="150" creationId="{5945CE20-5968-403A-956B-9FAD6D8824B9}"/>
          </ac:picMkLst>
        </pc:picChg>
        <pc:picChg chg="add mod ord">
          <ac:chgData name="森田実" userId="e6338477-5e86-4fd5-b414-9fd4df1e060a" providerId="ADAL" clId="{CCCBA9DA-6FDD-4DB9-B736-616CE6C10ED3}" dt="2020-11-09T06:51:46.507" v="724" actId="14100"/>
          <ac:picMkLst>
            <pc:docMk/>
            <pc:sldMk cId="4086100189" sldId="262"/>
            <ac:picMk id="153" creationId="{E2A4A50F-6435-412F-BB96-78DCBB2B97BF}"/>
          </ac:picMkLst>
        </pc:picChg>
        <pc:picChg chg="add mod">
          <ac:chgData name="森田実" userId="e6338477-5e86-4fd5-b414-9fd4df1e060a" providerId="ADAL" clId="{CCCBA9DA-6FDD-4DB9-B736-616CE6C10ED3}" dt="2020-11-09T06:46:55.673" v="632" actId="164"/>
          <ac:picMkLst>
            <pc:docMk/>
            <pc:sldMk cId="4086100189" sldId="262"/>
            <ac:picMk id="158" creationId="{92F16BA2-E1E2-4DDE-B30D-2DF11849CDF2}"/>
          </ac:picMkLst>
        </pc:picChg>
        <pc:picChg chg="add mod ord">
          <ac:chgData name="森田実" userId="e6338477-5e86-4fd5-b414-9fd4df1e060a" providerId="ADAL" clId="{CCCBA9DA-6FDD-4DB9-B736-616CE6C10ED3}" dt="2020-11-09T06:51:39.969" v="723" actId="1036"/>
          <ac:picMkLst>
            <pc:docMk/>
            <pc:sldMk cId="4086100189" sldId="262"/>
            <ac:picMk id="163" creationId="{2B503D66-0BDF-4EC9-9147-27C92D7D3BB8}"/>
          </ac:picMkLst>
        </pc:picChg>
        <pc:picChg chg="add mod ord">
          <ac:chgData name="森田実" userId="e6338477-5e86-4fd5-b414-9fd4df1e060a" providerId="ADAL" clId="{CCCBA9DA-6FDD-4DB9-B736-616CE6C10ED3}" dt="2020-11-09T06:51:29.940" v="713" actId="1036"/>
          <ac:picMkLst>
            <pc:docMk/>
            <pc:sldMk cId="4086100189" sldId="262"/>
            <ac:picMk id="169" creationId="{EDAC0C70-47E8-4FB9-89D6-DC681D18C796}"/>
          </ac:picMkLst>
        </pc:picChg>
        <pc:picChg chg="add mod ord">
          <ac:chgData name="森田実" userId="e6338477-5e86-4fd5-b414-9fd4df1e060a" providerId="ADAL" clId="{CCCBA9DA-6FDD-4DB9-B736-616CE6C10ED3}" dt="2020-11-10T00:05:25.168" v="820" actId="1076"/>
          <ac:picMkLst>
            <pc:docMk/>
            <pc:sldMk cId="4086100189" sldId="262"/>
            <ac:picMk id="173" creationId="{5583B5F7-BC87-4C36-8042-36CEDA66FA2A}"/>
          </ac:picMkLst>
        </pc:picChg>
        <pc:cxnChg chg="mod">
          <ac:chgData name="森田実" userId="e6338477-5e86-4fd5-b414-9fd4df1e060a" providerId="ADAL" clId="{CCCBA9DA-6FDD-4DB9-B736-616CE6C10ED3}" dt="2020-11-09T06:05:11.675" v="488" actId="478"/>
          <ac:cxnSpMkLst>
            <pc:docMk/>
            <pc:sldMk cId="4086100189" sldId="262"/>
            <ac:cxnSpMk id="134" creationId="{E3AF8872-0214-4DBA-9D1E-F90635E4799E}"/>
          </ac:cxnSpMkLst>
        </pc:cxnChg>
        <pc:cxnChg chg="mod">
          <ac:chgData name="森田実" userId="e6338477-5e86-4fd5-b414-9fd4df1e060a" providerId="ADAL" clId="{CCCBA9DA-6FDD-4DB9-B736-616CE6C10ED3}" dt="2020-11-09T06:05:11.675" v="488" actId="478"/>
          <ac:cxnSpMkLst>
            <pc:docMk/>
            <pc:sldMk cId="4086100189" sldId="262"/>
            <ac:cxnSpMk id="136" creationId="{C15C7DC1-5C48-4E8D-BBDA-6752C8189D40}"/>
          </ac:cxnSpMkLst>
        </pc:cxnChg>
      </pc:sldChg>
    </pc:docChg>
  </pc:docChgLst>
  <pc:docChgLst>
    <pc:chgData name="森田実" userId="e6338477-5e86-4fd5-b414-9fd4df1e060a" providerId="ADAL" clId="{92D36E8B-B852-4B13-8D93-C6CC2492FC39}"/>
    <pc:docChg chg="undo custSel modSld">
      <pc:chgData name="森田実" userId="e6338477-5e86-4fd5-b414-9fd4df1e060a" providerId="ADAL" clId="{92D36E8B-B852-4B13-8D93-C6CC2492FC39}" dt="2020-11-13T09:50:02.443" v="57" actId="14100"/>
      <pc:docMkLst>
        <pc:docMk/>
      </pc:docMkLst>
      <pc:sldChg chg="modSp mod">
        <pc:chgData name="森田実" userId="e6338477-5e86-4fd5-b414-9fd4df1e060a" providerId="ADAL" clId="{92D36E8B-B852-4B13-8D93-C6CC2492FC39}" dt="2020-11-13T09:44:29.220" v="23" actId="20577"/>
        <pc:sldMkLst>
          <pc:docMk/>
          <pc:sldMk cId="248401132" sldId="261"/>
        </pc:sldMkLst>
        <pc:spChg chg="mod">
          <ac:chgData name="森田実" userId="e6338477-5e86-4fd5-b414-9fd4df1e060a" providerId="ADAL" clId="{92D36E8B-B852-4B13-8D93-C6CC2492FC39}" dt="2020-11-13T09:44:29.220" v="23" actId="20577"/>
          <ac:spMkLst>
            <pc:docMk/>
            <pc:sldMk cId="248401132" sldId="261"/>
            <ac:spMk id="103" creationId="{26570456-3883-4B0D-BC13-D15D415B162D}"/>
          </ac:spMkLst>
        </pc:spChg>
      </pc:sldChg>
      <pc:sldChg chg="modSp mod">
        <pc:chgData name="森田実" userId="e6338477-5e86-4fd5-b414-9fd4df1e060a" providerId="ADAL" clId="{92D36E8B-B852-4B13-8D93-C6CC2492FC39}" dt="2020-11-13T09:50:02.443" v="57" actId="14100"/>
        <pc:sldMkLst>
          <pc:docMk/>
          <pc:sldMk cId="2948201967" sldId="262"/>
        </pc:sldMkLst>
        <pc:spChg chg="mod">
          <ac:chgData name="森田実" userId="e6338477-5e86-4fd5-b414-9fd4df1e060a" providerId="ADAL" clId="{92D36E8B-B852-4B13-8D93-C6CC2492FC39}" dt="2020-11-13T09:46:44.885" v="52" actId="20577"/>
          <ac:spMkLst>
            <pc:docMk/>
            <pc:sldMk cId="2948201967" sldId="262"/>
            <ac:spMk id="99" creationId="{12E03A22-C172-48AD-9DFF-05BBB3BA53F8}"/>
          </ac:spMkLst>
        </pc:spChg>
        <pc:spChg chg="mod">
          <ac:chgData name="森田実" userId="e6338477-5e86-4fd5-b414-9fd4df1e060a" providerId="ADAL" clId="{92D36E8B-B852-4B13-8D93-C6CC2492FC39}" dt="2020-11-13T08:17:25.877" v="7"/>
          <ac:spMkLst>
            <pc:docMk/>
            <pc:sldMk cId="2948201967" sldId="262"/>
            <ac:spMk id="103" creationId="{26570456-3883-4B0D-BC13-D15D415B162D}"/>
          </ac:spMkLst>
        </pc:spChg>
        <pc:spChg chg="mod">
          <ac:chgData name="森田実" userId="e6338477-5e86-4fd5-b414-9fd4df1e060a" providerId="ADAL" clId="{92D36E8B-B852-4B13-8D93-C6CC2492FC39}" dt="2020-11-13T09:48:58.916" v="54" actId="14100"/>
          <ac:spMkLst>
            <pc:docMk/>
            <pc:sldMk cId="2948201967" sldId="262"/>
            <ac:spMk id="104" creationId="{F3B59866-42E6-48E3-B4A3-CD115641A7E9}"/>
          </ac:spMkLst>
        </pc:spChg>
        <pc:spChg chg="mod">
          <ac:chgData name="森田実" userId="e6338477-5e86-4fd5-b414-9fd4df1e060a" providerId="ADAL" clId="{92D36E8B-B852-4B13-8D93-C6CC2492FC39}" dt="2020-11-13T09:43:31.323" v="12" actId="255"/>
          <ac:spMkLst>
            <pc:docMk/>
            <pc:sldMk cId="2948201967" sldId="262"/>
            <ac:spMk id="105" creationId="{94C716D8-E7E3-4494-A819-C54777C0E40C}"/>
          </ac:spMkLst>
        </pc:spChg>
        <pc:spChg chg="mod">
          <ac:chgData name="森田実" userId="e6338477-5e86-4fd5-b414-9fd4df1e060a" providerId="ADAL" clId="{92D36E8B-B852-4B13-8D93-C6CC2492FC39}" dt="2020-11-13T09:49:48.225" v="55"/>
          <ac:spMkLst>
            <pc:docMk/>
            <pc:sldMk cId="2948201967" sldId="262"/>
            <ac:spMk id="139" creationId="{CC6DE8C8-8DFD-4555-9074-318E8A39473F}"/>
          </ac:spMkLst>
        </pc:spChg>
        <pc:spChg chg="mod">
          <ac:chgData name="森田実" userId="e6338477-5e86-4fd5-b414-9fd4df1e060a" providerId="ADAL" clId="{92D36E8B-B852-4B13-8D93-C6CC2492FC39}" dt="2020-11-13T08:16:44.474" v="1" actId="20578"/>
          <ac:spMkLst>
            <pc:docMk/>
            <pc:sldMk cId="2948201967" sldId="262"/>
            <ac:spMk id="147" creationId="{6ED351CC-1A4B-4501-B211-1A83FECBEDBF}"/>
          </ac:spMkLst>
        </pc:spChg>
        <pc:spChg chg="mod">
          <ac:chgData name="森田実" userId="e6338477-5e86-4fd5-b414-9fd4df1e060a" providerId="ADAL" clId="{92D36E8B-B852-4B13-8D93-C6CC2492FC39}" dt="2020-11-13T08:16:44.474" v="1" actId="20578"/>
          <ac:spMkLst>
            <pc:docMk/>
            <pc:sldMk cId="2948201967" sldId="262"/>
            <ac:spMk id="148" creationId="{17012364-23C6-491A-9A9C-1EE5741354C3}"/>
          </ac:spMkLst>
        </pc:spChg>
        <pc:spChg chg="mod">
          <ac:chgData name="森田実" userId="e6338477-5e86-4fd5-b414-9fd4df1e060a" providerId="ADAL" clId="{92D36E8B-B852-4B13-8D93-C6CC2492FC39}" dt="2020-11-13T08:16:44.474" v="1" actId="20578"/>
          <ac:spMkLst>
            <pc:docMk/>
            <pc:sldMk cId="2948201967" sldId="262"/>
            <ac:spMk id="149" creationId="{3DC8E0F9-D3EC-47E6-8B63-532CCB15800A}"/>
          </ac:spMkLst>
        </pc:spChg>
        <pc:spChg chg="mod">
          <ac:chgData name="森田実" userId="e6338477-5e86-4fd5-b414-9fd4df1e060a" providerId="ADAL" clId="{92D36E8B-B852-4B13-8D93-C6CC2492FC39}" dt="2020-11-13T08:16:44.474" v="1" actId="20578"/>
          <ac:spMkLst>
            <pc:docMk/>
            <pc:sldMk cId="2948201967" sldId="262"/>
            <ac:spMk id="150" creationId="{4795A8CA-0216-4AA7-9FDE-069893275ED9}"/>
          </ac:spMkLst>
        </pc:spChg>
        <pc:spChg chg="mod">
          <ac:chgData name="森田実" userId="e6338477-5e86-4fd5-b414-9fd4df1e060a" providerId="ADAL" clId="{92D36E8B-B852-4B13-8D93-C6CC2492FC39}" dt="2020-11-13T08:16:44.474" v="1" actId="20578"/>
          <ac:spMkLst>
            <pc:docMk/>
            <pc:sldMk cId="2948201967" sldId="262"/>
            <ac:spMk id="151" creationId="{A15CD1B5-F02B-4DAE-B157-EEF7913E91A9}"/>
          </ac:spMkLst>
        </pc:spChg>
        <pc:spChg chg="mod">
          <ac:chgData name="森田実" userId="e6338477-5e86-4fd5-b414-9fd4df1e060a" providerId="ADAL" clId="{92D36E8B-B852-4B13-8D93-C6CC2492FC39}" dt="2020-11-13T08:16:44.474" v="1" actId="20578"/>
          <ac:spMkLst>
            <pc:docMk/>
            <pc:sldMk cId="2948201967" sldId="262"/>
            <ac:spMk id="152" creationId="{3BEC7272-4E07-45B6-9E68-55CA8311D7DF}"/>
          </ac:spMkLst>
        </pc:spChg>
        <pc:spChg chg="mod">
          <ac:chgData name="森田実" userId="e6338477-5e86-4fd5-b414-9fd4df1e060a" providerId="ADAL" clId="{92D36E8B-B852-4B13-8D93-C6CC2492FC39}" dt="2020-11-13T08:16:44.474" v="1" actId="20578"/>
          <ac:spMkLst>
            <pc:docMk/>
            <pc:sldMk cId="2948201967" sldId="262"/>
            <ac:spMk id="153" creationId="{CC3E6A36-31F9-4D34-A12A-197DED842949}"/>
          </ac:spMkLst>
        </pc:spChg>
        <pc:spChg chg="mod">
          <ac:chgData name="森田実" userId="e6338477-5e86-4fd5-b414-9fd4df1e060a" providerId="ADAL" clId="{92D36E8B-B852-4B13-8D93-C6CC2492FC39}" dt="2020-11-13T08:16:44.474" v="1" actId="20578"/>
          <ac:spMkLst>
            <pc:docMk/>
            <pc:sldMk cId="2948201967" sldId="262"/>
            <ac:spMk id="155" creationId="{9061B836-64DE-4DFC-8408-FF150055C3DA}"/>
          </ac:spMkLst>
        </pc:spChg>
        <pc:spChg chg="mod">
          <ac:chgData name="森田実" userId="e6338477-5e86-4fd5-b414-9fd4df1e060a" providerId="ADAL" clId="{92D36E8B-B852-4B13-8D93-C6CC2492FC39}" dt="2020-11-13T08:16:44.474" v="1" actId="20578"/>
          <ac:spMkLst>
            <pc:docMk/>
            <pc:sldMk cId="2948201967" sldId="262"/>
            <ac:spMk id="156" creationId="{4E754A99-EB3F-4DFD-AD15-5933EC410587}"/>
          </ac:spMkLst>
        </pc:spChg>
        <pc:spChg chg="mod">
          <ac:chgData name="森田実" userId="e6338477-5e86-4fd5-b414-9fd4df1e060a" providerId="ADAL" clId="{92D36E8B-B852-4B13-8D93-C6CC2492FC39}" dt="2020-11-13T08:16:44.474" v="1" actId="20578"/>
          <ac:spMkLst>
            <pc:docMk/>
            <pc:sldMk cId="2948201967" sldId="262"/>
            <ac:spMk id="157" creationId="{59B1CBC1-D1CA-472D-905A-27B2BEE04403}"/>
          </ac:spMkLst>
        </pc:spChg>
        <pc:spChg chg="mod">
          <ac:chgData name="森田実" userId="e6338477-5e86-4fd5-b414-9fd4df1e060a" providerId="ADAL" clId="{92D36E8B-B852-4B13-8D93-C6CC2492FC39}" dt="2020-11-13T08:16:44.474" v="1" actId="20578"/>
          <ac:spMkLst>
            <pc:docMk/>
            <pc:sldMk cId="2948201967" sldId="262"/>
            <ac:spMk id="158" creationId="{4C0447DC-00D7-484E-9CA3-64B7048D596B}"/>
          </ac:spMkLst>
        </pc:spChg>
        <pc:spChg chg="mod">
          <ac:chgData name="森田実" userId="e6338477-5e86-4fd5-b414-9fd4df1e060a" providerId="ADAL" clId="{92D36E8B-B852-4B13-8D93-C6CC2492FC39}" dt="2020-11-13T09:44:44.709" v="26" actId="1076"/>
          <ac:spMkLst>
            <pc:docMk/>
            <pc:sldMk cId="2948201967" sldId="262"/>
            <ac:spMk id="159" creationId="{E06AD0DA-179A-4002-8C96-39664748407F}"/>
          </ac:spMkLst>
        </pc:spChg>
        <pc:spChg chg="mod">
          <ac:chgData name="森田実" userId="e6338477-5e86-4fd5-b414-9fd4df1e060a" providerId="ADAL" clId="{92D36E8B-B852-4B13-8D93-C6CC2492FC39}" dt="2020-11-13T08:16:44.474" v="1" actId="20578"/>
          <ac:spMkLst>
            <pc:docMk/>
            <pc:sldMk cId="2948201967" sldId="262"/>
            <ac:spMk id="160" creationId="{D1BFCC4A-941C-426A-B8B8-F6B599701D10}"/>
          </ac:spMkLst>
        </pc:spChg>
        <pc:spChg chg="mod">
          <ac:chgData name="森田実" userId="e6338477-5e86-4fd5-b414-9fd4df1e060a" providerId="ADAL" clId="{92D36E8B-B852-4B13-8D93-C6CC2492FC39}" dt="2020-11-13T09:50:02.443" v="57" actId="14100"/>
          <ac:spMkLst>
            <pc:docMk/>
            <pc:sldMk cId="2948201967" sldId="262"/>
            <ac:spMk id="181" creationId="{3920FDE3-8DA4-472F-A85E-D73FB57E5E9B}"/>
          </ac:spMkLst>
        </pc:spChg>
        <pc:grpChg chg="mod">
          <ac:chgData name="森田実" userId="e6338477-5e86-4fd5-b414-9fd4df1e060a" providerId="ADAL" clId="{92D36E8B-B852-4B13-8D93-C6CC2492FC39}" dt="2020-11-13T08:16:44.474" v="1" actId="20578"/>
          <ac:grpSpMkLst>
            <pc:docMk/>
            <pc:sldMk cId="2948201967" sldId="262"/>
            <ac:grpSpMk id="146" creationId="{38A6F9BC-077A-4744-9A46-94E577225CFF}"/>
          </ac:grpSpMkLst>
        </pc:grpChg>
        <pc:picChg chg="mod">
          <ac:chgData name="森田実" userId="e6338477-5e86-4fd5-b414-9fd4df1e060a" providerId="ADAL" clId="{92D36E8B-B852-4B13-8D93-C6CC2492FC39}" dt="2020-11-13T08:16:44.474" v="1" actId="20578"/>
          <ac:picMkLst>
            <pc:docMk/>
            <pc:sldMk cId="2948201967" sldId="262"/>
            <ac:picMk id="154" creationId="{FAD1B48A-2749-4FBA-B959-38D205BE42BB}"/>
          </ac:picMkLst>
        </pc:picChg>
        <pc:picChg chg="mod">
          <ac:chgData name="森田実" userId="e6338477-5e86-4fd5-b414-9fd4df1e060a" providerId="ADAL" clId="{92D36E8B-B852-4B13-8D93-C6CC2492FC39}" dt="2020-11-13T08:16:44.474" v="1" actId="20578"/>
          <ac:picMkLst>
            <pc:docMk/>
            <pc:sldMk cId="2948201967" sldId="262"/>
            <ac:picMk id="161" creationId="{2BA98ADB-304C-4816-88EE-270ECAC958D8}"/>
          </ac:picMkLst>
        </pc:picChg>
        <pc:picChg chg="mod">
          <ac:chgData name="森田実" userId="e6338477-5e86-4fd5-b414-9fd4df1e060a" providerId="ADAL" clId="{92D36E8B-B852-4B13-8D93-C6CC2492FC39}" dt="2020-11-13T08:16:44.474" v="1" actId="20578"/>
          <ac:picMkLst>
            <pc:docMk/>
            <pc:sldMk cId="2948201967" sldId="262"/>
            <ac:picMk id="162" creationId="{156CEAFA-F8FB-47FE-AC1C-5B9654D999CC}"/>
          </ac:picMkLst>
        </pc:picChg>
      </pc:sldChg>
    </pc:docChg>
  </pc:docChgLst>
  <pc:docChgLst>
    <pc:chgData name="森田実" userId="e6338477-5e86-4fd5-b414-9fd4df1e060a" providerId="ADAL" clId="{0B0D229F-6512-4477-B635-965CC8EEA9A7}"/>
    <pc:docChg chg="undo custSel addSld delSld modSld sldOrd modMainMaster modNotesMaster">
      <pc:chgData name="森田実" userId="e6338477-5e86-4fd5-b414-9fd4df1e060a" providerId="ADAL" clId="{0B0D229F-6512-4477-B635-965CC8EEA9A7}" dt="2020-11-10T06:12:25.648" v="176" actId="47"/>
      <pc:docMkLst>
        <pc:docMk/>
      </pc:docMkLst>
      <pc:sldChg chg="modSp add del">
        <pc:chgData name="森田実" userId="e6338477-5e86-4fd5-b414-9fd4df1e060a" providerId="ADAL" clId="{0B0D229F-6512-4477-B635-965CC8EEA9A7}" dt="2020-11-10T06:11:07.188" v="167" actId="47"/>
        <pc:sldMkLst>
          <pc:docMk/>
          <pc:sldMk cId="479732982" sldId="256"/>
        </pc:sldMkLst>
        <pc:spChg chg="mod">
          <ac:chgData name="森田実" userId="e6338477-5e86-4fd5-b414-9fd4df1e060a" providerId="ADAL" clId="{0B0D229F-6512-4477-B635-965CC8EEA9A7}" dt="2020-11-10T06:01:46.269" v="0"/>
          <ac:spMkLst>
            <pc:docMk/>
            <pc:sldMk cId="479732982" sldId="256"/>
            <ac:spMk id="5" creationId="{00000000-0000-0000-0000-000000000000}"/>
          </ac:spMkLst>
        </pc:spChg>
        <pc:spChg chg="mod">
          <ac:chgData name="森田実" userId="e6338477-5e86-4fd5-b414-9fd4df1e060a" providerId="ADAL" clId="{0B0D229F-6512-4477-B635-965CC8EEA9A7}" dt="2020-11-10T06:01:46.269" v="0"/>
          <ac:spMkLst>
            <pc:docMk/>
            <pc:sldMk cId="479732982" sldId="256"/>
            <ac:spMk id="6" creationId="{00000000-0000-0000-0000-000000000000}"/>
          </ac:spMkLst>
        </pc:spChg>
        <pc:picChg chg="mod">
          <ac:chgData name="森田実" userId="e6338477-5e86-4fd5-b414-9fd4df1e060a" providerId="ADAL" clId="{0B0D229F-6512-4477-B635-965CC8EEA9A7}" dt="2020-11-10T06:01:46.269" v="0"/>
          <ac:picMkLst>
            <pc:docMk/>
            <pc:sldMk cId="479732982" sldId="256"/>
            <ac:picMk id="9" creationId="{0D0FFF02-CC18-4814-A25B-024F444011A2}"/>
          </ac:picMkLst>
        </pc:picChg>
        <pc:picChg chg="mod">
          <ac:chgData name="森田実" userId="e6338477-5e86-4fd5-b414-9fd4df1e060a" providerId="ADAL" clId="{0B0D229F-6512-4477-B635-965CC8EEA9A7}" dt="2020-11-10T06:01:46.269" v="0"/>
          <ac:picMkLst>
            <pc:docMk/>
            <pc:sldMk cId="479732982" sldId="256"/>
            <ac:picMk id="10" creationId="{F8FA2C55-BEFA-42D2-BCCB-744DE75988B4}"/>
          </ac:picMkLst>
        </pc:picChg>
      </pc:sldChg>
      <pc:sldChg chg="modSp add del">
        <pc:chgData name="森田実" userId="e6338477-5e86-4fd5-b414-9fd4df1e060a" providerId="ADAL" clId="{0B0D229F-6512-4477-B635-965CC8EEA9A7}" dt="2020-11-10T06:12:25.648" v="176" actId="47"/>
        <pc:sldMkLst>
          <pc:docMk/>
          <pc:sldMk cId="1078184346" sldId="257"/>
        </pc:sldMkLst>
        <pc:spChg chg="mod">
          <ac:chgData name="森田実" userId="e6338477-5e86-4fd5-b414-9fd4df1e060a" providerId="ADAL" clId="{0B0D229F-6512-4477-B635-965CC8EEA9A7}" dt="2020-11-10T06:01:46.269" v="0"/>
          <ac:spMkLst>
            <pc:docMk/>
            <pc:sldMk cId="1078184346" sldId="257"/>
            <ac:spMk id="4" creationId="{4C05D1A4-5FBA-4B20-9981-BBC8F7A33FB0}"/>
          </ac:spMkLst>
        </pc:spChg>
        <pc:spChg chg="mod">
          <ac:chgData name="森田実" userId="e6338477-5e86-4fd5-b414-9fd4df1e060a" providerId="ADAL" clId="{0B0D229F-6512-4477-B635-965CC8EEA9A7}" dt="2020-11-10T06:01:46.269" v="0"/>
          <ac:spMkLst>
            <pc:docMk/>
            <pc:sldMk cId="1078184346" sldId="257"/>
            <ac:spMk id="5" creationId="{916C5660-62A3-4E8F-B62C-EC92880FD6EC}"/>
          </ac:spMkLst>
        </pc:spChg>
        <pc:spChg chg="mod">
          <ac:chgData name="森田実" userId="e6338477-5e86-4fd5-b414-9fd4df1e060a" providerId="ADAL" clId="{0B0D229F-6512-4477-B635-965CC8EEA9A7}" dt="2020-11-10T06:01:46.269" v="0"/>
          <ac:spMkLst>
            <pc:docMk/>
            <pc:sldMk cId="1078184346" sldId="257"/>
            <ac:spMk id="6" creationId="{FA06DE1A-D89F-4309-9062-D0F02F83EF4C}"/>
          </ac:spMkLst>
        </pc:spChg>
        <pc:spChg chg="mod">
          <ac:chgData name="森田実" userId="e6338477-5e86-4fd5-b414-9fd4df1e060a" providerId="ADAL" clId="{0B0D229F-6512-4477-B635-965CC8EEA9A7}" dt="2020-11-10T06:01:46.269" v="0"/>
          <ac:spMkLst>
            <pc:docMk/>
            <pc:sldMk cId="1078184346" sldId="257"/>
            <ac:spMk id="7" creationId="{AD50B5C1-A996-49EE-845F-DD2A65B9EDE1}"/>
          </ac:spMkLst>
        </pc:spChg>
        <pc:spChg chg="mod">
          <ac:chgData name="森田実" userId="e6338477-5e86-4fd5-b414-9fd4df1e060a" providerId="ADAL" clId="{0B0D229F-6512-4477-B635-965CC8EEA9A7}" dt="2020-11-10T06:01:46.269" v="0"/>
          <ac:spMkLst>
            <pc:docMk/>
            <pc:sldMk cId="1078184346" sldId="257"/>
            <ac:spMk id="11" creationId="{E5C259E8-DB2B-473D-B4A3-408122B03DFF}"/>
          </ac:spMkLst>
        </pc:spChg>
        <pc:spChg chg="mod">
          <ac:chgData name="森田実" userId="e6338477-5e86-4fd5-b414-9fd4df1e060a" providerId="ADAL" clId="{0B0D229F-6512-4477-B635-965CC8EEA9A7}" dt="2020-11-10T06:01:46.269" v="0"/>
          <ac:spMkLst>
            <pc:docMk/>
            <pc:sldMk cId="1078184346" sldId="257"/>
            <ac:spMk id="17" creationId="{7AF87732-6148-48DF-94E1-FE126E4BFFA0}"/>
          </ac:spMkLst>
        </pc:spChg>
        <pc:spChg chg="mod">
          <ac:chgData name="森田実" userId="e6338477-5e86-4fd5-b414-9fd4df1e060a" providerId="ADAL" clId="{0B0D229F-6512-4477-B635-965CC8EEA9A7}" dt="2020-11-10T06:01:46.269" v="0"/>
          <ac:spMkLst>
            <pc:docMk/>
            <pc:sldMk cId="1078184346" sldId="257"/>
            <ac:spMk id="18" creationId="{A0643130-3E7A-41AD-AA8B-4688C8DF6894}"/>
          </ac:spMkLst>
        </pc:spChg>
        <pc:grpChg chg="mod">
          <ac:chgData name="森田実" userId="e6338477-5e86-4fd5-b414-9fd4df1e060a" providerId="ADAL" clId="{0B0D229F-6512-4477-B635-965CC8EEA9A7}" dt="2020-11-10T06:01:46.269" v="0"/>
          <ac:grpSpMkLst>
            <pc:docMk/>
            <pc:sldMk cId="1078184346" sldId="257"/>
            <ac:grpSpMk id="3" creationId="{36E1C912-0662-41C1-97A3-C269B976FC07}"/>
          </ac:grpSpMkLst>
        </pc:grpChg>
      </pc:sldChg>
      <pc:sldChg chg="modSp del">
        <pc:chgData name="森田実" userId="e6338477-5e86-4fd5-b414-9fd4df1e060a" providerId="ADAL" clId="{0B0D229F-6512-4477-B635-965CC8EEA9A7}" dt="2020-11-10T06:10:56.731" v="161" actId="47"/>
        <pc:sldMkLst>
          <pc:docMk/>
          <pc:sldMk cId="3497173291" sldId="258"/>
        </pc:sldMkLst>
        <pc:spChg chg="mod">
          <ac:chgData name="森田実" userId="e6338477-5e86-4fd5-b414-9fd4df1e060a" providerId="ADAL" clId="{0B0D229F-6512-4477-B635-965CC8EEA9A7}" dt="2020-11-10T06:01:46.269" v="0"/>
          <ac:spMkLst>
            <pc:docMk/>
            <pc:sldMk cId="3497173291" sldId="258"/>
            <ac:spMk id="12" creationId="{F1BEACEC-B8FF-432E-8844-2A3A5FCF1411}"/>
          </ac:spMkLst>
        </pc:spChg>
        <pc:spChg chg="mod">
          <ac:chgData name="森田実" userId="e6338477-5e86-4fd5-b414-9fd4df1e060a" providerId="ADAL" clId="{0B0D229F-6512-4477-B635-965CC8EEA9A7}" dt="2020-11-10T06:01:46.269" v="0"/>
          <ac:spMkLst>
            <pc:docMk/>
            <pc:sldMk cId="3497173291" sldId="258"/>
            <ac:spMk id="13" creationId="{AE9B4DCF-6AC8-4A4B-AA73-AE7E90C4C23E}"/>
          </ac:spMkLst>
        </pc:spChg>
        <pc:spChg chg="mod">
          <ac:chgData name="森田実" userId="e6338477-5e86-4fd5-b414-9fd4df1e060a" providerId="ADAL" clId="{0B0D229F-6512-4477-B635-965CC8EEA9A7}" dt="2020-11-10T06:01:46.269" v="0"/>
          <ac:spMkLst>
            <pc:docMk/>
            <pc:sldMk cId="3497173291" sldId="258"/>
            <ac:spMk id="14" creationId="{55C69B43-130C-4216-8497-57F8D6ECCD64}"/>
          </ac:spMkLst>
        </pc:spChg>
        <pc:spChg chg="mod">
          <ac:chgData name="森田実" userId="e6338477-5e86-4fd5-b414-9fd4df1e060a" providerId="ADAL" clId="{0B0D229F-6512-4477-B635-965CC8EEA9A7}" dt="2020-11-10T06:01:46.269" v="0"/>
          <ac:spMkLst>
            <pc:docMk/>
            <pc:sldMk cId="3497173291" sldId="258"/>
            <ac:spMk id="15" creationId="{0B1CC409-B69F-4CC3-B76B-DC41D98AB752}"/>
          </ac:spMkLst>
        </pc:spChg>
        <pc:spChg chg="mod">
          <ac:chgData name="森田実" userId="e6338477-5e86-4fd5-b414-9fd4df1e060a" providerId="ADAL" clId="{0B0D229F-6512-4477-B635-965CC8EEA9A7}" dt="2020-11-10T06:01:46.269" v="0"/>
          <ac:spMkLst>
            <pc:docMk/>
            <pc:sldMk cId="3497173291" sldId="258"/>
            <ac:spMk id="17" creationId="{7AF87732-6148-48DF-94E1-FE126E4BFFA0}"/>
          </ac:spMkLst>
        </pc:spChg>
        <pc:spChg chg="mod">
          <ac:chgData name="森田実" userId="e6338477-5e86-4fd5-b414-9fd4df1e060a" providerId="ADAL" clId="{0B0D229F-6512-4477-B635-965CC8EEA9A7}" dt="2020-11-10T06:01:46.269" v="0"/>
          <ac:spMkLst>
            <pc:docMk/>
            <pc:sldMk cId="3497173291" sldId="258"/>
            <ac:spMk id="18" creationId="{A0643130-3E7A-41AD-AA8B-4688C8DF6894}"/>
          </ac:spMkLst>
        </pc:spChg>
        <pc:grpChg chg="mod">
          <ac:chgData name="森田実" userId="e6338477-5e86-4fd5-b414-9fd4df1e060a" providerId="ADAL" clId="{0B0D229F-6512-4477-B635-965CC8EEA9A7}" dt="2020-11-10T06:01:46.269" v="0"/>
          <ac:grpSpMkLst>
            <pc:docMk/>
            <pc:sldMk cId="3497173291" sldId="258"/>
            <ac:grpSpMk id="10" creationId="{23A44797-C38F-4EAA-9B18-E99D3DB87180}"/>
          </ac:grpSpMkLst>
        </pc:grpChg>
      </pc:sldChg>
      <pc:sldChg chg="modSp del">
        <pc:chgData name="森田実" userId="e6338477-5e86-4fd5-b414-9fd4df1e060a" providerId="ADAL" clId="{0B0D229F-6512-4477-B635-965CC8EEA9A7}" dt="2020-11-10T06:10:56.173" v="160" actId="47"/>
        <pc:sldMkLst>
          <pc:docMk/>
          <pc:sldMk cId="2902801706" sldId="259"/>
        </pc:sldMkLst>
        <pc:spChg chg="mod">
          <ac:chgData name="森田実" userId="e6338477-5e86-4fd5-b414-9fd4df1e060a" providerId="ADAL" clId="{0B0D229F-6512-4477-B635-965CC8EEA9A7}" dt="2020-11-10T06:01:46.269" v="0"/>
          <ac:spMkLst>
            <pc:docMk/>
            <pc:sldMk cId="2902801706" sldId="259"/>
            <ac:spMk id="12" creationId="{F1BEACEC-B8FF-432E-8844-2A3A5FCF1411}"/>
          </ac:spMkLst>
        </pc:spChg>
        <pc:spChg chg="mod">
          <ac:chgData name="森田実" userId="e6338477-5e86-4fd5-b414-9fd4df1e060a" providerId="ADAL" clId="{0B0D229F-6512-4477-B635-965CC8EEA9A7}" dt="2020-11-10T06:01:46.269" v="0"/>
          <ac:spMkLst>
            <pc:docMk/>
            <pc:sldMk cId="2902801706" sldId="259"/>
            <ac:spMk id="13" creationId="{AE9B4DCF-6AC8-4A4B-AA73-AE7E90C4C23E}"/>
          </ac:spMkLst>
        </pc:spChg>
        <pc:spChg chg="mod">
          <ac:chgData name="森田実" userId="e6338477-5e86-4fd5-b414-9fd4df1e060a" providerId="ADAL" clId="{0B0D229F-6512-4477-B635-965CC8EEA9A7}" dt="2020-11-10T06:01:46.269" v="0"/>
          <ac:spMkLst>
            <pc:docMk/>
            <pc:sldMk cId="2902801706" sldId="259"/>
            <ac:spMk id="14" creationId="{55C69B43-130C-4216-8497-57F8D6ECCD64}"/>
          </ac:spMkLst>
        </pc:spChg>
        <pc:spChg chg="mod">
          <ac:chgData name="森田実" userId="e6338477-5e86-4fd5-b414-9fd4df1e060a" providerId="ADAL" clId="{0B0D229F-6512-4477-B635-965CC8EEA9A7}" dt="2020-11-10T06:01:46.269" v="0"/>
          <ac:spMkLst>
            <pc:docMk/>
            <pc:sldMk cId="2902801706" sldId="259"/>
            <ac:spMk id="15" creationId="{0B1CC409-B69F-4CC3-B76B-DC41D98AB752}"/>
          </ac:spMkLst>
        </pc:spChg>
        <pc:spChg chg="mod">
          <ac:chgData name="森田実" userId="e6338477-5e86-4fd5-b414-9fd4df1e060a" providerId="ADAL" clId="{0B0D229F-6512-4477-B635-965CC8EEA9A7}" dt="2020-11-10T06:01:46.269" v="0"/>
          <ac:spMkLst>
            <pc:docMk/>
            <pc:sldMk cId="2902801706" sldId="259"/>
            <ac:spMk id="17" creationId="{7AF87732-6148-48DF-94E1-FE126E4BFFA0}"/>
          </ac:spMkLst>
        </pc:spChg>
        <pc:spChg chg="mod">
          <ac:chgData name="森田実" userId="e6338477-5e86-4fd5-b414-9fd4df1e060a" providerId="ADAL" clId="{0B0D229F-6512-4477-B635-965CC8EEA9A7}" dt="2020-11-10T06:01:46.269" v="0"/>
          <ac:spMkLst>
            <pc:docMk/>
            <pc:sldMk cId="2902801706" sldId="259"/>
            <ac:spMk id="18" creationId="{A0643130-3E7A-41AD-AA8B-4688C8DF6894}"/>
          </ac:spMkLst>
        </pc:spChg>
        <pc:grpChg chg="mod">
          <ac:chgData name="森田実" userId="e6338477-5e86-4fd5-b414-9fd4df1e060a" providerId="ADAL" clId="{0B0D229F-6512-4477-B635-965CC8EEA9A7}" dt="2020-11-10T06:01:46.269" v="0"/>
          <ac:grpSpMkLst>
            <pc:docMk/>
            <pc:sldMk cId="2902801706" sldId="259"/>
            <ac:grpSpMk id="10" creationId="{23A44797-C38F-4EAA-9B18-E99D3DB87180}"/>
          </ac:grpSpMkLst>
        </pc:grpChg>
      </pc:sldChg>
      <pc:sldChg chg="modSp del">
        <pc:chgData name="森田実" userId="e6338477-5e86-4fd5-b414-9fd4df1e060a" providerId="ADAL" clId="{0B0D229F-6512-4477-B635-965CC8EEA9A7}" dt="2020-11-10T06:10:57.287" v="162" actId="47"/>
        <pc:sldMkLst>
          <pc:docMk/>
          <pc:sldMk cId="4066592848" sldId="260"/>
        </pc:sldMkLst>
        <pc:spChg chg="mod">
          <ac:chgData name="森田実" userId="e6338477-5e86-4fd5-b414-9fd4df1e060a" providerId="ADAL" clId="{0B0D229F-6512-4477-B635-965CC8EEA9A7}" dt="2020-11-10T06:01:46.269" v="0"/>
          <ac:spMkLst>
            <pc:docMk/>
            <pc:sldMk cId="4066592848" sldId="260"/>
            <ac:spMk id="4" creationId="{4C05D1A4-5FBA-4B20-9981-BBC8F7A33FB0}"/>
          </ac:spMkLst>
        </pc:spChg>
        <pc:spChg chg="mod">
          <ac:chgData name="森田実" userId="e6338477-5e86-4fd5-b414-9fd4df1e060a" providerId="ADAL" clId="{0B0D229F-6512-4477-B635-965CC8EEA9A7}" dt="2020-11-10T06:01:46.269" v="0"/>
          <ac:spMkLst>
            <pc:docMk/>
            <pc:sldMk cId="4066592848" sldId="260"/>
            <ac:spMk id="5" creationId="{916C5660-62A3-4E8F-B62C-EC92880FD6EC}"/>
          </ac:spMkLst>
        </pc:spChg>
        <pc:spChg chg="mod">
          <ac:chgData name="森田実" userId="e6338477-5e86-4fd5-b414-9fd4df1e060a" providerId="ADAL" clId="{0B0D229F-6512-4477-B635-965CC8EEA9A7}" dt="2020-11-10T06:01:46.269" v="0"/>
          <ac:spMkLst>
            <pc:docMk/>
            <pc:sldMk cId="4066592848" sldId="260"/>
            <ac:spMk id="6" creationId="{FA06DE1A-D89F-4309-9062-D0F02F83EF4C}"/>
          </ac:spMkLst>
        </pc:spChg>
        <pc:spChg chg="mod">
          <ac:chgData name="森田実" userId="e6338477-5e86-4fd5-b414-9fd4df1e060a" providerId="ADAL" clId="{0B0D229F-6512-4477-B635-965CC8EEA9A7}" dt="2020-11-10T06:01:46.269" v="0"/>
          <ac:spMkLst>
            <pc:docMk/>
            <pc:sldMk cId="4066592848" sldId="260"/>
            <ac:spMk id="7" creationId="{AD50B5C1-A996-49EE-845F-DD2A65B9EDE1}"/>
          </ac:spMkLst>
        </pc:spChg>
        <pc:spChg chg="mod">
          <ac:chgData name="森田実" userId="e6338477-5e86-4fd5-b414-9fd4df1e060a" providerId="ADAL" clId="{0B0D229F-6512-4477-B635-965CC8EEA9A7}" dt="2020-11-10T06:01:46.269" v="0"/>
          <ac:spMkLst>
            <pc:docMk/>
            <pc:sldMk cId="4066592848" sldId="260"/>
            <ac:spMk id="11" creationId="{E5C259E8-DB2B-473D-B4A3-408122B03DFF}"/>
          </ac:spMkLst>
        </pc:spChg>
        <pc:spChg chg="mod">
          <ac:chgData name="森田実" userId="e6338477-5e86-4fd5-b414-9fd4df1e060a" providerId="ADAL" clId="{0B0D229F-6512-4477-B635-965CC8EEA9A7}" dt="2020-11-10T06:01:46.269" v="0"/>
          <ac:spMkLst>
            <pc:docMk/>
            <pc:sldMk cId="4066592848" sldId="260"/>
            <ac:spMk id="17" creationId="{7AF87732-6148-48DF-94E1-FE126E4BFFA0}"/>
          </ac:spMkLst>
        </pc:spChg>
        <pc:spChg chg="mod">
          <ac:chgData name="森田実" userId="e6338477-5e86-4fd5-b414-9fd4df1e060a" providerId="ADAL" clId="{0B0D229F-6512-4477-B635-965CC8EEA9A7}" dt="2020-11-10T06:01:46.269" v="0"/>
          <ac:spMkLst>
            <pc:docMk/>
            <pc:sldMk cId="4066592848" sldId="260"/>
            <ac:spMk id="18" creationId="{A0643130-3E7A-41AD-AA8B-4688C8DF6894}"/>
          </ac:spMkLst>
        </pc:spChg>
        <pc:grpChg chg="mod">
          <ac:chgData name="森田実" userId="e6338477-5e86-4fd5-b414-9fd4df1e060a" providerId="ADAL" clId="{0B0D229F-6512-4477-B635-965CC8EEA9A7}" dt="2020-11-10T06:01:46.269" v="0"/>
          <ac:grpSpMkLst>
            <pc:docMk/>
            <pc:sldMk cId="4066592848" sldId="260"/>
            <ac:grpSpMk id="3" creationId="{36E1C912-0662-41C1-97A3-C269B976FC07}"/>
          </ac:grpSpMkLst>
        </pc:grpChg>
      </pc:sldChg>
      <pc:sldChg chg="addSp delSp modSp mod">
        <pc:chgData name="森田実" userId="e6338477-5e86-4fd5-b414-9fd4df1e060a" providerId="ADAL" clId="{0B0D229F-6512-4477-B635-965CC8EEA9A7}" dt="2020-11-10T06:11:53.216" v="175" actId="255"/>
        <pc:sldMkLst>
          <pc:docMk/>
          <pc:sldMk cId="248401132" sldId="261"/>
        </pc:sldMkLst>
        <pc:spChg chg="del mod">
          <ac:chgData name="森田実" userId="e6338477-5e86-4fd5-b414-9fd4df1e060a" providerId="ADAL" clId="{0B0D229F-6512-4477-B635-965CC8EEA9A7}" dt="2020-11-10T06:03:21.502" v="17" actId="478"/>
          <ac:spMkLst>
            <pc:docMk/>
            <pc:sldMk cId="248401132" sldId="261"/>
            <ac:spMk id="9" creationId="{4C203B83-DB67-436A-983B-C9217F50192E}"/>
          </ac:spMkLst>
        </pc:spChg>
        <pc:spChg chg="del mod">
          <ac:chgData name="森田実" userId="e6338477-5e86-4fd5-b414-9fd4df1e060a" providerId="ADAL" clId="{0B0D229F-6512-4477-B635-965CC8EEA9A7}" dt="2020-11-10T06:03:21.502" v="17" actId="478"/>
          <ac:spMkLst>
            <pc:docMk/>
            <pc:sldMk cId="248401132" sldId="261"/>
            <ac:spMk id="12" creationId="{12370BD5-15DE-4742-8424-F981B2DDC6E2}"/>
          </ac:spMkLst>
        </pc:spChg>
        <pc:spChg chg="del mod">
          <ac:chgData name="森田実" userId="e6338477-5e86-4fd5-b414-9fd4df1e060a" providerId="ADAL" clId="{0B0D229F-6512-4477-B635-965CC8EEA9A7}" dt="2020-11-10T06:03:21.502" v="17" actId="478"/>
          <ac:spMkLst>
            <pc:docMk/>
            <pc:sldMk cId="248401132" sldId="261"/>
            <ac:spMk id="13" creationId="{C5AE108C-BF80-4662-90E2-FD807752439D}"/>
          </ac:spMkLst>
        </pc:spChg>
        <pc:spChg chg="del mod">
          <ac:chgData name="森田実" userId="e6338477-5e86-4fd5-b414-9fd4df1e060a" providerId="ADAL" clId="{0B0D229F-6512-4477-B635-965CC8EEA9A7}" dt="2020-11-10T06:03:21.502" v="17" actId="478"/>
          <ac:spMkLst>
            <pc:docMk/>
            <pc:sldMk cId="248401132" sldId="261"/>
            <ac:spMk id="14" creationId="{9F0B322B-2918-4F66-A930-AD52212308A3}"/>
          </ac:spMkLst>
        </pc:spChg>
        <pc:spChg chg="del mod">
          <ac:chgData name="森田実" userId="e6338477-5e86-4fd5-b414-9fd4df1e060a" providerId="ADAL" clId="{0B0D229F-6512-4477-B635-965CC8EEA9A7}" dt="2020-11-10T06:03:21.502" v="17" actId="478"/>
          <ac:spMkLst>
            <pc:docMk/>
            <pc:sldMk cId="248401132" sldId="261"/>
            <ac:spMk id="15" creationId="{644594B1-7973-4235-B4C7-2E80070F825F}"/>
          </ac:spMkLst>
        </pc:spChg>
        <pc:spChg chg="del mod">
          <ac:chgData name="森田実" userId="e6338477-5e86-4fd5-b414-9fd4df1e060a" providerId="ADAL" clId="{0B0D229F-6512-4477-B635-965CC8EEA9A7}" dt="2020-11-10T06:03:21.502" v="17" actId="478"/>
          <ac:spMkLst>
            <pc:docMk/>
            <pc:sldMk cId="248401132" sldId="261"/>
            <ac:spMk id="20" creationId="{0B53FBA4-3D84-4BD3-9B67-A5FAC715A6AD}"/>
          </ac:spMkLst>
        </pc:spChg>
        <pc:spChg chg="del mod">
          <ac:chgData name="森田実" userId="e6338477-5e86-4fd5-b414-9fd4df1e060a" providerId="ADAL" clId="{0B0D229F-6512-4477-B635-965CC8EEA9A7}" dt="2020-11-10T06:03:21.502" v="17" actId="478"/>
          <ac:spMkLst>
            <pc:docMk/>
            <pc:sldMk cId="248401132" sldId="261"/>
            <ac:spMk id="21" creationId="{9B991690-4FC4-4A7D-9A8D-B5D6AD34B236}"/>
          </ac:spMkLst>
        </pc:spChg>
        <pc:spChg chg="del mod">
          <ac:chgData name="森田実" userId="e6338477-5e86-4fd5-b414-9fd4df1e060a" providerId="ADAL" clId="{0B0D229F-6512-4477-B635-965CC8EEA9A7}" dt="2020-11-10T06:03:21.502" v="17" actId="478"/>
          <ac:spMkLst>
            <pc:docMk/>
            <pc:sldMk cId="248401132" sldId="261"/>
            <ac:spMk id="23" creationId="{17A8A6BE-F90E-4F46-AD27-6E4A796E7D38}"/>
          </ac:spMkLst>
        </pc:spChg>
        <pc:spChg chg="del mod">
          <ac:chgData name="森田実" userId="e6338477-5e86-4fd5-b414-9fd4df1e060a" providerId="ADAL" clId="{0B0D229F-6512-4477-B635-965CC8EEA9A7}" dt="2020-11-10T06:03:21.502" v="17" actId="478"/>
          <ac:spMkLst>
            <pc:docMk/>
            <pc:sldMk cId="248401132" sldId="261"/>
            <ac:spMk id="24" creationId="{4BD1EEC2-5175-40BE-920A-E7BB794621D0}"/>
          </ac:spMkLst>
        </pc:spChg>
        <pc:spChg chg="del mod">
          <ac:chgData name="森田実" userId="e6338477-5e86-4fd5-b414-9fd4df1e060a" providerId="ADAL" clId="{0B0D229F-6512-4477-B635-965CC8EEA9A7}" dt="2020-11-10T06:03:21.502" v="17" actId="478"/>
          <ac:spMkLst>
            <pc:docMk/>
            <pc:sldMk cId="248401132" sldId="261"/>
            <ac:spMk id="25" creationId="{BF113CAD-9801-4B34-9F75-396ECA9BB71F}"/>
          </ac:spMkLst>
        </pc:spChg>
        <pc:spChg chg="del mod">
          <ac:chgData name="森田実" userId="e6338477-5e86-4fd5-b414-9fd4df1e060a" providerId="ADAL" clId="{0B0D229F-6512-4477-B635-965CC8EEA9A7}" dt="2020-11-10T06:03:21.502" v="17" actId="478"/>
          <ac:spMkLst>
            <pc:docMk/>
            <pc:sldMk cId="248401132" sldId="261"/>
            <ac:spMk id="26" creationId="{A3CE5E17-7A1C-4EB0-8CB5-3513E243FDBD}"/>
          </ac:spMkLst>
        </pc:spChg>
        <pc:spChg chg="del mod">
          <ac:chgData name="森田実" userId="e6338477-5e86-4fd5-b414-9fd4df1e060a" providerId="ADAL" clId="{0B0D229F-6512-4477-B635-965CC8EEA9A7}" dt="2020-11-10T06:03:21.502" v="17" actId="478"/>
          <ac:spMkLst>
            <pc:docMk/>
            <pc:sldMk cId="248401132" sldId="261"/>
            <ac:spMk id="27" creationId="{1221B079-E883-4144-A3F6-1BE94F7425CB}"/>
          </ac:spMkLst>
        </pc:spChg>
        <pc:spChg chg="del mod">
          <ac:chgData name="森田実" userId="e6338477-5e86-4fd5-b414-9fd4df1e060a" providerId="ADAL" clId="{0B0D229F-6512-4477-B635-965CC8EEA9A7}" dt="2020-11-10T06:03:21.502" v="17" actId="478"/>
          <ac:spMkLst>
            <pc:docMk/>
            <pc:sldMk cId="248401132" sldId="261"/>
            <ac:spMk id="28" creationId="{6C70FBAD-520F-4E6B-9C7B-BF5A881156A7}"/>
          </ac:spMkLst>
        </pc:spChg>
        <pc:spChg chg="del mod">
          <ac:chgData name="森田実" userId="e6338477-5e86-4fd5-b414-9fd4df1e060a" providerId="ADAL" clId="{0B0D229F-6512-4477-B635-965CC8EEA9A7}" dt="2020-11-10T06:03:21.502" v="17" actId="478"/>
          <ac:spMkLst>
            <pc:docMk/>
            <pc:sldMk cId="248401132" sldId="261"/>
            <ac:spMk id="29" creationId="{15C3D5E7-42DA-4551-BB81-884E5D04D9D4}"/>
          </ac:spMkLst>
        </pc:spChg>
        <pc:spChg chg="del mod">
          <ac:chgData name="森田実" userId="e6338477-5e86-4fd5-b414-9fd4df1e060a" providerId="ADAL" clId="{0B0D229F-6512-4477-B635-965CC8EEA9A7}" dt="2020-11-10T06:03:21.502" v="17" actId="478"/>
          <ac:spMkLst>
            <pc:docMk/>
            <pc:sldMk cId="248401132" sldId="261"/>
            <ac:spMk id="37" creationId="{2883EF7B-8C5E-4290-B314-DF74543501EE}"/>
          </ac:spMkLst>
        </pc:spChg>
        <pc:spChg chg="del mod">
          <ac:chgData name="森田実" userId="e6338477-5e86-4fd5-b414-9fd4df1e060a" providerId="ADAL" clId="{0B0D229F-6512-4477-B635-965CC8EEA9A7}" dt="2020-11-10T06:03:21.502" v="17" actId="478"/>
          <ac:spMkLst>
            <pc:docMk/>
            <pc:sldMk cId="248401132" sldId="261"/>
            <ac:spMk id="38" creationId="{BD3BE980-91CD-4D3A-BB98-FD8A652C4BBF}"/>
          </ac:spMkLst>
        </pc:spChg>
        <pc:spChg chg="del mod">
          <ac:chgData name="森田実" userId="e6338477-5e86-4fd5-b414-9fd4df1e060a" providerId="ADAL" clId="{0B0D229F-6512-4477-B635-965CC8EEA9A7}" dt="2020-11-10T06:03:21.502" v="17" actId="478"/>
          <ac:spMkLst>
            <pc:docMk/>
            <pc:sldMk cId="248401132" sldId="261"/>
            <ac:spMk id="39" creationId="{F1D92FF1-EE38-47F1-8FD7-007E39DA551F}"/>
          </ac:spMkLst>
        </pc:spChg>
        <pc:spChg chg="del mod">
          <ac:chgData name="森田実" userId="e6338477-5e86-4fd5-b414-9fd4df1e060a" providerId="ADAL" clId="{0B0D229F-6512-4477-B635-965CC8EEA9A7}" dt="2020-11-10T06:03:21.502" v="17" actId="478"/>
          <ac:spMkLst>
            <pc:docMk/>
            <pc:sldMk cId="248401132" sldId="261"/>
            <ac:spMk id="40" creationId="{EA11A584-CF08-4F39-A5CC-B08C7B4F61FA}"/>
          </ac:spMkLst>
        </pc:spChg>
        <pc:spChg chg="del mod">
          <ac:chgData name="森田実" userId="e6338477-5e86-4fd5-b414-9fd4df1e060a" providerId="ADAL" clId="{0B0D229F-6512-4477-B635-965CC8EEA9A7}" dt="2020-11-10T06:03:21.502" v="17" actId="478"/>
          <ac:spMkLst>
            <pc:docMk/>
            <pc:sldMk cId="248401132" sldId="261"/>
            <ac:spMk id="41" creationId="{6229B124-BBC0-411B-9AA8-597DC09A4F73}"/>
          </ac:spMkLst>
        </pc:spChg>
        <pc:spChg chg="del mod">
          <ac:chgData name="森田実" userId="e6338477-5e86-4fd5-b414-9fd4df1e060a" providerId="ADAL" clId="{0B0D229F-6512-4477-B635-965CC8EEA9A7}" dt="2020-11-10T06:03:21.502" v="17" actId="478"/>
          <ac:spMkLst>
            <pc:docMk/>
            <pc:sldMk cId="248401132" sldId="261"/>
            <ac:spMk id="42" creationId="{42669AA7-8093-4E67-B19B-B95600B4C43F}"/>
          </ac:spMkLst>
        </pc:spChg>
        <pc:spChg chg="del mod">
          <ac:chgData name="森田実" userId="e6338477-5e86-4fd5-b414-9fd4df1e060a" providerId="ADAL" clId="{0B0D229F-6512-4477-B635-965CC8EEA9A7}" dt="2020-11-10T06:03:21.502" v="17" actId="478"/>
          <ac:spMkLst>
            <pc:docMk/>
            <pc:sldMk cId="248401132" sldId="261"/>
            <ac:spMk id="43" creationId="{C0DD5212-FFD2-40A8-A420-982FF3028462}"/>
          </ac:spMkLst>
        </pc:spChg>
        <pc:spChg chg="del mod">
          <ac:chgData name="森田実" userId="e6338477-5e86-4fd5-b414-9fd4df1e060a" providerId="ADAL" clId="{0B0D229F-6512-4477-B635-965CC8EEA9A7}" dt="2020-11-10T06:03:21.502" v="17" actId="478"/>
          <ac:spMkLst>
            <pc:docMk/>
            <pc:sldMk cId="248401132" sldId="261"/>
            <ac:spMk id="44" creationId="{15343C10-F7A7-415F-BE90-44D99E791A68}"/>
          </ac:spMkLst>
        </pc:spChg>
        <pc:spChg chg="del mod">
          <ac:chgData name="森田実" userId="e6338477-5e86-4fd5-b414-9fd4df1e060a" providerId="ADAL" clId="{0B0D229F-6512-4477-B635-965CC8EEA9A7}" dt="2020-11-10T06:03:21.502" v="17" actId="478"/>
          <ac:spMkLst>
            <pc:docMk/>
            <pc:sldMk cId="248401132" sldId="261"/>
            <ac:spMk id="45" creationId="{7FE01C25-97B8-4CF3-956A-6BF59760A35F}"/>
          </ac:spMkLst>
        </pc:spChg>
        <pc:spChg chg="del mod">
          <ac:chgData name="森田実" userId="e6338477-5e86-4fd5-b414-9fd4df1e060a" providerId="ADAL" clId="{0B0D229F-6512-4477-B635-965CC8EEA9A7}" dt="2020-11-10T06:03:21.502" v="17" actId="478"/>
          <ac:spMkLst>
            <pc:docMk/>
            <pc:sldMk cId="248401132" sldId="261"/>
            <ac:spMk id="46" creationId="{8A2E50F1-7CFF-4532-A1F5-2AAEC27874F5}"/>
          </ac:spMkLst>
        </pc:spChg>
        <pc:spChg chg="del mod">
          <ac:chgData name="森田実" userId="e6338477-5e86-4fd5-b414-9fd4df1e060a" providerId="ADAL" clId="{0B0D229F-6512-4477-B635-965CC8EEA9A7}" dt="2020-11-10T06:03:21.502" v="17" actId="478"/>
          <ac:spMkLst>
            <pc:docMk/>
            <pc:sldMk cId="248401132" sldId="261"/>
            <ac:spMk id="49" creationId="{5F41291D-FB13-4EA2-9FDE-5FC9863F4D89}"/>
          </ac:spMkLst>
        </pc:spChg>
        <pc:spChg chg="del mod">
          <ac:chgData name="森田実" userId="e6338477-5e86-4fd5-b414-9fd4df1e060a" providerId="ADAL" clId="{0B0D229F-6512-4477-B635-965CC8EEA9A7}" dt="2020-11-10T06:03:21.502" v="17" actId="478"/>
          <ac:spMkLst>
            <pc:docMk/>
            <pc:sldMk cId="248401132" sldId="261"/>
            <ac:spMk id="51" creationId="{38755EE7-1B0A-4A0C-8141-EEF8CF46463C}"/>
          </ac:spMkLst>
        </pc:spChg>
        <pc:spChg chg="del mod">
          <ac:chgData name="森田実" userId="e6338477-5e86-4fd5-b414-9fd4df1e060a" providerId="ADAL" clId="{0B0D229F-6512-4477-B635-965CC8EEA9A7}" dt="2020-11-10T06:03:21.502" v="17" actId="478"/>
          <ac:spMkLst>
            <pc:docMk/>
            <pc:sldMk cId="248401132" sldId="261"/>
            <ac:spMk id="53" creationId="{7643BBFA-BC5F-4BCB-A29B-54EFBF96E14C}"/>
          </ac:spMkLst>
        </pc:spChg>
        <pc:spChg chg="del mod">
          <ac:chgData name="森田実" userId="e6338477-5e86-4fd5-b414-9fd4df1e060a" providerId="ADAL" clId="{0B0D229F-6512-4477-B635-965CC8EEA9A7}" dt="2020-11-10T06:03:21.502" v="17" actId="478"/>
          <ac:spMkLst>
            <pc:docMk/>
            <pc:sldMk cId="248401132" sldId="261"/>
            <ac:spMk id="55" creationId="{04F313D4-DBF1-47E1-962B-1E1519543A24}"/>
          </ac:spMkLst>
        </pc:spChg>
        <pc:spChg chg="del mod">
          <ac:chgData name="森田実" userId="e6338477-5e86-4fd5-b414-9fd4df1e060a" providerId="ADAL" clId="{0B0D229F-6512-4477-B635-965CC8EEA9A7}" dt="2020-11-10T06:03:21.502" v="17" actId="478"/>
          <ac:spMkLst>
            <pc:docMk/>
            <pc:sldMk cId="248401132" sldId="261"/>
            <ac:spMk id="56" creationId="{3F9429EB-54FF-42D0-8EC6-4CE439DBBC06}"/>
          </ac:spMkLst>
        </pc:spChg>
        <pc:spChg chg="del mod">
          <ac:chgData name="森田実" userId="e6338477-5e86-4fd5-b414-9fd4df1e060a" providerId="ADAL" clId="{0B0D229F-6512-4477-B635-965CC8EEA9A7}" dt="2020-11-10T06:03:21.502" v="17" actId="478"/>
          <ac:spMkLst>
            <pc:docMk/>
            <pc:sldMk cId="248401132" sldId="261"/>
            <ac:spMk id="58" creationId="{5A285F52-C680-44B2-BC67-A0E6D8966472}"/>
          </ac:spMkLst>
        </pc:spChg>
        <pc:spChg chg="del mod">
          <ac:chgData name="森田実" userId="e6338477-5e86-4fd5-b414-9fd4df1e060a" providerId="ADAL" clId="{0B0D229F-6512-4477-B635-965CC8EEA9A7}" dt="2020-11-10T06:03:21.502" v="17" actId="478"/>
          <ac:spMkLst>
            <pc:docMk/>
            <pc:sldMk cId="248401132" sldId="261"/>
            <ac:spMk id="60" creationId="{057C434A-01E2-4A6E-9CD3-C68EA4E79C67}"/>
          </ac:spMkLst>
        </pc:spChg>
        <pc:spChg chg="del mod">
          <ac:chgData name="森田実" userId="e6338477-5e86-4fd5-b414-9fd4df1e060a" providerId="ADAL" clId="{0B0D229F-6512-4477-B635-965CC8EEA9A7}" dt="2020-11-10T06:03:21.502" v="17" actId="478"/>
          <ac:spMkLst>
            <pc:docMk/>
            <pc:sldMk cId="248401132" sldId="261"/>
            <ac:spMk id="63" creationId="{5B4CAB1A-0CCA-49FB-A3BD-EF02A1382640}"/>
          </ac:spMkLst>
        </pc:spChg>
        <pc:spChg chg="del mod">
          <ac:chgData name="森田実" userId="e6338477-5e86-4fd5-b414-9fd4df1e060a" providerId="ADAL" clId="{0B0D229F-6512-4477-B635-965CC8EEA9A7}" dt="2020-11-10T06:03:21.502" v="17" actId="478"/>
          <ac:spMkLst>
            <pc:docMk/>
            <pc:sldMk cId="248401132" sldId="261"/>
            <ac:spMk id="64" creationId="{560E10C4-8D75-4D3F-8D65-B7F7E87C4F20}"/>
          </ac:spMkLst>
        </pc:spChg>
        <pc:spChg chg="mod">
          <ac:chgData name="森田実" userId="e6338477-5e86-4fd5-b414-9fd4df1e060a" providerId="ADAL" clId="{0B0D229F-6512-4477-B635-965CC8EEA9A7}" dt="2020-11-10T06:01:46.269" v="0"/>
          <ac:spMkLst>
            <pc:docMk/>
            <pc:sldMk cId="248401132" sldId="261"/>
            <ac:spMk id="67" creationId="{EAF85EA0-0894-405A-BB19-6AB23EFDE936}"/>
          </ac:spMkLst>
        </pc:spChg>
        <pc:spChg chg="mod">
          <ac:chgData name="森田実" userId="e6338477-5e86-4fd5-b414-9fd4df1e060a" providerId="ADAL" clId="{0B0D229F-6512-4477-B635-965CC8EEA9A7}" dt="2020-11-10T06:01:46.269" v="0"/>
          <ac:spMkLst>
            <pc:docMk/>
            <pc:sldMk cId="248401132" sldId="261"/>
            <ac:spMk id="68" creationId="{4036D81A-052D-4393-B0BA-6B193F823063}"/>
          </ac:spMkLst>
        </pc:spChg>
        <pc:spChg chg="del mod">
          <ac:chgData name="森田実" userId="e6338477-5e86-4fd5-b414-9fd4df1e060a" providerId="ADAL" clId="{0B0D229F-6512-4477-B635-965CC8EEA9A7}" dt="2020-11-10T06:03:21.502" v="17" actId="478"/>
          <ac:spMkLst>
            <pc:docMk/>
            <pc:sldMk cId="248401132" sldId="261"/>
            <ac:spMk id="69" creationId="{ACC71CE7-908D-4D65-86D5-B345953FB19B}"/>
          </ac:spMkLst>
        </pc:spChg>
        <pc:spChg chg="del mod">
          <ac:chgData name="森田実" userId="e6338477-5e86-4fd5-b414-9fd4df1e060a" providerId="ADAL" clId="{0B0D229F-6512-4477-B635-965CC8EEA9A7}" dt="2020-11-10T06:03:21.502" v="17" actId="478"/>
          <ac:spMkLst>
            <pc:docMk/>
            <pc:sldMk cId="248401132" sldId="261"/>
            <ac:spMk id="71" creationId="{5C41519E-6E1E-43AA-8BC0-600FC77BF8D0}"/>
          </ac:spMkLst>
        </pc:spChg>
        <pc:spChg chg="del mod">
          <ac:chgData name="森田実" userId="e6338477-5e86-4fd5-b414-9fd4df1e060a" providerId="ADAL" clId="{0B0D229F-6512-4477-B635-965CC8EEA9A7}" dt="2020-11-10T06:03:21.502" v="17" actId="478"/>
          <ac:spMkLst>
            <pc:docMk/>
            <pc:sldMk cId="248401132" sldId="261"/>
            <ac:spMk id="73" creationId="{1D0D4102-0CBC-42EE-838D-D7D23F546FF6}"/>
          </ac:spMkLst>
        </pc:spChg>
        <pc:spChg chg="del mod">
          <ac:chgData name="森田実" userId="e6338477-5e86-4fd5-b414-9fd4df1e060a" providerId="ADAL" clId="{0B0D229F-6512-4477-B635-965CC8EEA9A7}" dt="2020-11-10T06:03:21.502" v="17" actId="478"/>
          <ac:spMkLst>
            <pc:docMk/>
            <pc:sldMk cId="248401132" sldId="261"/>
            <ac:spMk id="74" creationId="{59837FDF-D91C-4699-9674-A5658B12DB45}"/>
          </ac:spMkLst>
        </pc:spChg>
        <pc:spChg chg="del mod">
          <ac:chgData name="森田実" userId="e6338477-5e86-4fd5-b414-9fd4df1e060a" providerId="ADAL" clId="{0B0D229F-6512-4477-B635-965CC8EEA9A7}" dt="2020-11-10T06:03:21.502" v="17" actId="478"/>
          <ac:spMkLst>
            <pc:docMk/>
            <pc:sldMk cId="248401132" sldId="261"/>
            <ac:spMk id="77" creationId="{2394A31D-E047-4DBF-B8CD-93ADF2D1D97F}"/>
          </ac:spMkLst>
        </pc:spChg>
        <pc:spChg chg="del mod">
          <ac:chgData name="森田実" userId="e6338477-5e86-4fd5-b414-9fd4df1e060a" providerId="ADAL" clId="{0B0D229F-6512-4477-B635-965CC8EEA9A7}" dt="2020-11-10T06:03:21.502" v="17" actId="478"/>
          <ac:spMkLst>
            <pc:docMk/>
            <pc:sldMk cId="248401132" sldId="261"/>
            <ac:spMk id="78" creationId="{1FBF3B24-3653-4722-AD45-C30BCD871307}"/>
          </ac:spMkLst>
        </pc:spChg>
        <pc:spChg chg="del mod">
          <ac:chgData name="森田実" userId="e6338477-5e86-4fd5-b414-9fd4df1e060a" providerId="ADAL" clId="{0B0D229F-6512-4477-B635-965CC8EEA9A7}" dt="2020-11-10T06:03:21.502" v="17" actId="478"/>
          <ac:spMkLst>
            <pc:docMk/>
            <pc:sldMk cId="248401132" sldId="261"/>
            <ac:spMk id="79" creationId="{F2822511-FDCA-443E-844F-2B8A64ABFFD5}"/>
          </ac:spMkLst>
        </pc:spChg>
        <pc:spChg chg="del mod">
          <ac:chgData name="森田実" userId="e6338477-5e86-4fd5-b414-9fd4df1e060a" providerId="ADAL" clId="{0B0D229F-6512-4477-B635-965CC8EEA9A7}" dt="2020-11-10T06:03:21.502" v="17" actId="478"/>
          <ac:spMkLst>
            <pc:docMk/>
            <pc:sldMk cId="248401132" sldId="261"/>
            <ac:spMk id="80" creationId="{C8BA9BD9-3568-4BB9-BCE6-E2E4DF7780AB}"/>
          </ac:spMkLst>
        </pc:spChg>
        <pc:spChg chg="del mod">
          <ac:chgData name="森田実" userId="e6338477-5e86-4fd5-b414-9fd4df1e060a" providerId="ADAL" clId="{0B0D229F-6512-4477-B635-965CC8EEA9A7}" dt="2020-11-10T06:03:21.502" v="17" actId="478"/>
          <ac:spMkLst>
            <pc:docMk/>
            <pc:sldMk cId="248401132" sldId="261"/>
            <ac:spMk id="81" creationId="{974C94C9-2C0C-4F70-BAFA-2743029A188A}"/>
          </ac:spMkLst>
        </pc:spChg>
        <pc:spChg chg="del mod">
          <ac:chgData name="森田実" userId="e6338477-5e86-4fd5-b414-9fd4df1e060a" providerId="ADAL" clId="{0B0D229F-6512-4477-B635-965CC8EEA9A7}" dt="2020-11-10T06:03:21.502" v="17" actId="478"/>
          <ac:spMkLst>
            <pc:docMk/>
            <pc:sldMk cId="248401132" sldId="261"/>
            <ac:spMk id="82" creationId="{1C6FEED3-FBD4-4BA2-8D6E-744724F38EFF}"/>
          </ac:spMkLst>
        </pc:spChg>
        <pc:spChg chg="del mod">
          <ac:chgData name="森田実" userId="e6338477-5e86-4fd5-b414-9fd4df1e060a" providerId="ADAL" clId="{0B0D229F-6512-4477-B635-965CC8EEA9A7}" dt="2020-11-10T06:03:21.502" v="17" actId="478"/>
          <ac:spMkLst>
            <pc:docMk/>
            <pc:sldMk cId="248401132" sldId="261"/>
            <ac:spMk id="83" creationId="{A3398F17-7BF0-4293-BDCD-1EF267156B1F}"/>
          </ac:spMkLst>
        </pc:spChg>
        <pc:spChg chg="del mod">
          <ac:chgData name="森田実" userId="e6338477-5e86-4fd5-b414-9fd4df1e060a" providerId="ADAL" clId="{0B0D229F-6512-4477-B635-965CC8EEA9A7}" dt="2020-11-10T06:03:21.502" v="17" actId="478"/>
          <ac:spMkLst>
            <pc:docMk/>
            <pc:sldMk cId="248401132" sldId="261"/>
            <ac:spMk id="84" creationId="{0DADDA74-9788-4D0C-BEC2-EF40CB735CBA}"/>
          </ac:spMkLst>
        </pc:spChg>
        <pc:spChg chg="mod">
          <ac:chgData name="森田実" userId="e6338477-5e86-4fd5-b414-9fd4df1e060a" providerId="ADAL" clId="{0B0D229F-6512-4477-B635-965CC8EEA9A7}" dt="2020-11-10T06:01:46.269" v="0"/>
          <ac:spMkLst>
            <pc:docMk/>
            <pc:sldMk cId="248401132" sldId="261"/>
            <ac:spMk id="96" creationId="{D4C67680-44CB-4E82-84E4-0F00EA253C97}"/>
          </ac:spMkLst>
        </pc:spChg>
        <pc:spChg chg="mod">
          <ac:chgData name="森田実" userId="e6338477-5e86-4fd5-b414-9fd4df1e060a" providerId="ADAL" clId="{0B0D229F-6512-4477-B635-965CC8EEA9A7}" dt="2020-11-10T06:01:46.269" v="0"/>
          <ac:spMkLst>
            <pc:docMk/>
            <pc:sldMk cId="248401132" sldId="261"/>
            <ac:spMk id="97" creationId="{6AE71BF4-50C2-4CED-BC0E-5F02E98ECC84}"/>
          </ac:spMkLst>
        </pc:spChg>
        <pc:spChg chg="mod">
          <ac:chgData name="森田実" userId="e6338477-5e86-4fd5-b414-9fd4df1e060a" providerId="ADAL" clId="{0B0D229F-6512-4477-B635-965CC8EEA9A7}" dt="2020-11-10T06:01:46.269" v="0"/>
          <ac:spMkLst>
            <pc:docMk/>
            <pc:sldMk cId="248401132" sldId="261"/>
            <ac:spMk id="98" creationId="{4A15CABB-1564-48F7-96A4-1DF9BE0835DD}"/>
          </ac:spMkLst>
        </pc:spChg>
        <pc:spChg chg="mod">
          <ac:chgData name="森田実" userId="e6338477-5e86-4fd5-b414-9fd4df1e060a" providerId="ADAL" clId="{0B0D229F-6512-4477-B635-965CC8EEA9A7}" dt="2020-11-10T06:01:46.269" v="0"/>
          <ac:spMkLst>
            <pc:docMk/>
            <pc:sldMk cId="248401132" sldId="261"/>
            <ac:spMk id="99" creationId="{12E03A22-C172-48AD-9DFF-05BBB3BA53F8}"/>
          </ac:spMkLst>
        </pc:spChg>
        <pc:spChg chg="mod">
          <ac:chgData name="森田実" userId="e6338477-5e86-4fd5-b414-9fd4df1e060a" providerId="ADAL" clId="{0B0D229F-6512-4477-B635-965CC8EEA9A7}" dt="2020-11-10T06:02:25.650" v="4" actId="1076"/>
          <ac:spMkLst>
            <pc:docMk/>
            <pc:sldMk cId="248401132" sldId="261"/>
            <ac:spMk id="100" creationId="{F34F488F-2081-45B7-AF7B-74AD3B0976F7}"/>
          </ac:spMkLst>
        </pc:spChg>
        <pc:spChg chg="mod">
          <ac:chgData name="森田実" userId="e6338477-5e86-4fd5-b414-9fd4df1e060a" providerId="ADAL" clId="{0B0D229F-6512-4477-B635-965CC8EEA9A7}" dt="2020-11-10T06:03:25.162" v="18" actId="14100"/>
          <ac:spMkLst>
            <pc:docMk/>
            <pc:sldMk cId="248401132" sldId="261"/>
            <ac:spMk id="101" creationId="{5EA8756B-9761-4EEB-B905-40A1787879B1}"/>
          </ac:spMkLst>
        </pc:spChg>
        <pc:spChg chg="mod">
          <ac:chgData name="森田実" userId="e6338477-5e86-4fd5-b414-9fd4df1e060a" providerId="ADAL" clId="{0B0D229F-6512-4477-B635-965CC8EEA9A7}" dt="2020-11-10T06:11:53.216" v="175" actId="255"/>
          <ac:spMkLst>
            <pc:docMk/>
            <pc:sldMk cId="248401132" sldId="261"/>
            <ac:spMk id="103" creationId="{26570456-3883-4B0D-BC13-D15D415B162D}"/>
          </ac:spMkLst>
        </pc:spChg>
        <pc:spChg chg="add del mod">
          <ac:chgData name="森田実" userId="e6338477-5e86-4fd5-b414-9fd4df1e060a" providerId="ADAL" clId="{0B0D229F-6512-4477-B635-965CC8EEA9A7}" dt="2020-11-10T06:11:25.436" v="172" actId="478"/>
          <ac:spMkLst>
            <pc:docMk/>
            <pc:sldMk cId="248401132" sldId="261"/>
            <ac:spMk id="104" creationId="{F3B59866-42E6-48E3-B4A3-CD115641A7E9}"/>
          </ac:spMkLst>
        </pc:spChg>
        <pc:spChg chg="add del mod">
          <ac:chgData name="森田実" userId="e6338477-5e86-4fd5-b414-9fd4df1e060a" providerId="ADAL" clId="{0B0D229F-6512-4477-B635-965CC8EEA9A7}" dt="2020-11-10T06:11:25.436" v="172" actId="478"/>
          <ac:spMkLst>
            <pc:docMk/>
            <pc:sldMk cId="248401132" sldId="261"/>
            <ac:spMk id="105" creationId="{94C716D8-E7E3-4494-A819-C54777C0E40C}"/>
          </ac:spMkLst>
        </pc:spChg>
        <pc:spChg chg="add del mod">
          <ac:chgData name="森田実" userId="e6338477-5e86-4fd5-b414-9fd4df1e060a" providerId="ADAL" clId="{0B0D229F-6512-4477-B635-965CC8EEA9A7}" dt="2020-11-10T06:11:25.436" v="172" actId="478"/>
          <ac:spMkLst>
            <pc:docMk/>
            <pc:sldMk cId="248401132" sldId="261"/>
            <ac:spMk id="106" creationId="{089B5FDF-18E8-4481-BCD5-76CFFA4F2253}"/>
          </ac:spMkLst>
        </pc:spChg>
        <pc:spChg chg="mod">
          <ac:chgData name="森田実" userId="e6338477-5e86-4fd5-b414-9fd4df1e060a" providerId="ADAL" clId="{0B0D229F-6512-4477-B635-965CC8EEA9A7}" dt="2020-11-10T06:03:49.813" v="20" actId="1076"/>
          <ac:spMkLst>
            <pc:docMk/>
            <pc:sldMk cId="248401132" sldId="261"/>
            <ac:spMk id="111" creationId="{B4021B12-B2ED-4B66-A244-19CF462885B6}"/>
          </ac:spMkLst>
        </pc:spChg>
        <pc:spChg chg="mod">
          <ac:chgData name="森田実" userId="e6338477-5e86-4fd5-b414-9fd4df1e060a" providerId="ADAL" clId="{0B0D229F-6512-4477-B635-965CC8EEA9A7}" dt="2020-11-10T06:03:49.813" v="20" actId="1076"/>
          <ac:spMkLst>
            <pc:docMk/>
            <pc:sldMk cId="248401132" sldId="261"/>
            <ac:spMk id="112" creationId="{B2AC7633-0A85-44B6-ABAA-133EC4E390AB}"/>
          </ac:spMkLst>
        </pc:spChg>
        <pc:spChg chg="mod">
          <ac:chgData name="森田実" userId="e6338477-5e86-4fd5-b414-9fd4df1e060a" providerId="ADAL" clId="{0B0D229F-6512-4477-B635-965CC8EEA9A7}" dt="2020-11-10T06:03:49.813" v="20" actId="1076"/>
          <ac:spMkLst>
            <pc:docMk/>
            <pc:sldMk cId="248401132" sldId="261"/>
            <ac:spMk id="113" creationId="{879984B3-975D-4A09-9A64-364FFB8FB336}"/>
          </ac:spMkLst>
        </pc:spChg>
        <pc:spChg chg="mod">
          <ac:chgData name="森田実" userId="e6338477-5e86-4fd5-b414-9fd4df1e060a" providerId="ADAL" clId="{0B0D229F-6512-4477-B635-965CC8EEA9A7}" dt="2020-11-10T06:03:49.813" v="20" actId="1076"/>
          <ac:spMkLst>
            <pc:docMk/>
            <pc:sldMk cId="248401132" sldId="261"/>
            <ac:spMk id="114" creationId="{09FE323F-8C47-4C2A-92C8-0FB2B78075C2}"/>
          </ac:spMkLst>
        </pc:spChg>
        <pc:spChg chg="add del mod">
          <ac:chgData name="森田実" userId="e6338477-5e86-4fd5-b414-9fd4df1e060a" providerId="ADAL" clId="{0B0D229F-6512-4477-B635-965CC8EEA9A7}" dt="2020-11-10T06:11:25.436" v="172" actId="478"/>
          <ac:spMkLst>
            <pc:docMk/>
            <pc:sldMk cId="248401132" sldId="261"/>
            <ac:spMk id="115" creationId="{725B4645-486C-4010-ACFF-A4873B84C18D}"/>
          </ac:spMkLst>
        </pc:spChg>
        <pc:spChg chg="mod">
          <ac:chgData name="森田実" userId="e6338477-5e86-4fd5-b414-9fd4df1e060a" providerId="ADAL" clId="{0B0D229F-6512-4477-B635-965CC8EEA9A7}" dt="2020-11-10T06:03:49.813" v="20" actId="1076"/>
          <ac:spMkLst>
            <pc:docMk/>
            <pc:sldMk cId="248401132" sldId="261"/>
            <ac:spMk id="120" creationId="{EC5856DC-C56A-45FD-9619-B3A1244B162E}"/>
          </ac:spMkLst>
        </pc:spChg>
        <pc:spChg chg="mod">
          <ac:chgData name="森田実" userId="e6338477-5e86-4fd5-b414-9fd4df1e060a" providerId="ADAL" clId="{0B0D229F-6512-4477-B635-965CC8EEA9A7}" dt="2020-11-10T06:03:49.813" v="20" actId="1076"/>
          <ac:spMkLst>
            <pc:docMk/>
            <pc:sldMk cId="248401132" sldId="261"/>
            <ac:spMk id="121" creationId="{893F8AE3-C077-499B-9BFD-8DD3187E8A2B}"/>
          </ac:spMkLst>
        </pc:spChg>
        <pc:spChg chg="mod">
          <ac:chgData name="森田実" userId="e6338477-5e86-4fd5-b414-9fd4df1e060a" providerId="ADAL" clId="{0B0D229F-6512-4477-B635-965CC8EEA9A7}" dt="2020-11-10T06:03:49.813" v="20" actId="1076"/>
          <ac:spMkLst>
            <pc:docMk/>
            <pc:sldMk cId="248401132" sldId="261"/>
            <ac:spMk id="123" creationId="{73048427-D3B7-42EC-A188-7B2EEE84CF21}"/>
          </ac:spMkLst>
        </pc:spChg>
        <pc:spChg chg="mod">
          <ac:chgData name="森田実" userId="e6338477-5e86-4fd5-b414-9fd4df1e060a" providerId="ADAL" clId="{0B0D229F-6512-4477-B635-965CC8EEA9A7}" dt="2020-11-10T06:03:49.813" v="20" actId="1076"/>
          <ac:spMkLst>
            <pc:docMk/>
            <pc:sldMk cId="248401132" sldId="261"/>
            <ac:spMk id="127" creationId="{16ED6AF1-02BA-4B9C-A836-EBF577CC8E69}"/>
          </ac:spMkLst>
        </pc:spChg>
        <pc:spChg chg="mod">
          <ac:chgData name="森田実" userId="e6338477-5e86-4fd5-b414-9fd4df1e060a" providerId="ADAL" clId="{0B0D229F-6512-4477-B635-965CC8EEA9A7}" dt="2020-11-10T06:03:49.813" v="20" actId="1076"/>
          <ac:spMkLst>
            <pc:docMk/>
            <pc:sldMk cId="248401132" sldId="261"/>
            <ac:spMk id="128" creationId="{07676B90-8F28-40BB-A269-3A64AF4715DC}"/>
          </ac:spMkLst>
        </pc:spChg>
        <pc:spChg chg="add del mod">
          <ac:chgData name="森田実" userId="e6338477-5e86-4fd5-b414-9fd4df1e060a" providerId="ADAL" clId="{0B0D229F-6512-4477-B635-965CC8EEA9A7}" dt="2020-11-10T06:11:25.436" v="172" actId="478"/>
          <ac:spMkLst>
            <pc:docMk/>
            <pc:sldMk cId="248401132" sldId="261"/>
            <ac:spMk id="130" creationId="{4A070477-1F2E-408A-8F0E-5AF1DA15F1DD}"/>
          </ac:spMkLst>
        </pc:spChg>
        <pc:spChg chg="mod">
          <ac:chgData name="森田実" userId="e6338477-5e86-4fd5-b414-9fd4df1e060a" providerId="ADAL" clId="{0B0D229F-6512-4477-B635-965CC8EEA9A7}" dt="2020-11-10T06:04:37.983" v="29" actId="1076"/>
          <ac:spMkLst>
            <pc:docMk/>
            <pc:sldMk cId="248401132" sldId="261"/>
            <ac:spMk id="135" creationId="{D325E783-E50E-422B-AB7B-104A5C183E71}"/>
          </ac:spMkLst>
        </pc:spChg>
        <pc:spChg chg="mod">
          <ac:chgData name="森田実" userId="e6338477-5e86-4fd5-b414-9fd4df1e060a" providerId="ADAL" clId="{0B0D229F-6512-4477-B635-965CC8EEA9A7}" dt="2020-11-10T06:05:46.064" v="56" actId="122"/>
          <ac:spMkLst>
            <pc:docMk/>
            <pc:sldMk cId="248401132" sldId="261"/>
            <ac:spMk id="136" creationId="{1A9B62F7-FD6A-4A4E-961B-DD97EC4086DF}"/>
          </ac:spMkLst>
        </pc:spChg>
        <pc:spChg chg="mod">
          <ac:chgData name="森田実" userId="e6338477-5e86-4fd5-b414-9fd4df1e060a" providerId="ADAL" clId="{0B0D229F-6512-4477-B635-965CC8EEA9A7}" dt="2020-11-10T06:05:46.064" v="56" actId="122"/>
          <ac:spMkLst>
            <pc:docMk/>
            <pc:sldMk cId="248401132" sldId="261"/>
            <ac:spMk id="137" creationId="{C3215CC9-ABFA-4DB8-A0DB-625886066A49}"/>
          </ac:spMkLst>
        </pc:spChg>
        <pc:spChg chg="mod">
          <ac:chgData name="森田実" userId="e6338477-5e86-4fd5-b414-9fd4df1e060a" providerId="ADAL" clId="{0B0D229F-6512-4477-B635-965CC8EEA9A7}" dt="2020-11-10T06:05:51.708" v="58" actId="1038"/>
          <ac:spMkLst>
            <pc:docMk/>
            <pc:sldMk cId="248401132" sldId="261"/>
            <ac:spMk id="138" creationId="{6C66266C-66CD-440D-8F8C-DD1130AAE36F}"/>
          </ac:spMkLst>
        </pc:spChg>
        <pc:spChg chg="add del mod">
          <ac:chgData name="森田実" userId="e6338477-5e86-4fd5-b414-9fd4df1e060a" providerId="ADAL" clId="{0B0D229F-6512-4477-B635-965CC8EEA9A7}" dt="2020-11-10T06:11:25.436" v="172" actId="478"/>
          <ac:spMkLst>
            <pc:docMk/>
            <pc:sldMk cId="248401132" sldId="261"/>
            <ac:spMk id="139" creationId="{CC6DE8C8-8DFD-4555-9074-318E8A39473F}"/>
          </ac:spMkLst>
        </pc:spChg>
        <pc:spChg chg="mod">
          <ac:chgData name="森田実" userId="e6338477-5e86-4fd5-b414-9fd4df1e060a" providerId="ADAL" clId="{0B0D229F-6512-4477-B635-965CC8EEA9A7}" dt="2020-11-10T06:04:37.983" v="29" actId="1076"/>
          <ac:spMkLst>
            <pc:docMk/>
            <pc:sldMk cId="248401132" sldId="261"/>
            <ac:spMk id="142" creationId="{8E7DD2FD-7FF4-448B-A80C-AF117880DBF5}"/>
          </ac:spMkLst>
        </pc:spChg>
        <pc:spChg chg="add del mod">
          <ac:chgData name="森田実" userId="e6338477-5e86-4fd5-b414-9fd4df1e060a" providerId="ADAL" clId="{0B0D229F-6512-4477-B635-965CC8EEA9A7}" dt="2020-11-10T06:11:25.436" v="172" actId="478"/>
          <ac:spMkLst>
            <pc:docMk/>
            <pc:sldMk cId="248401132" sldId="261"/>
            <ac:spMk id="144" creationId="{5D680446-063E-4AA9-84EF-9B0794FBA6EA}"/>
          </ac:spMkLst>
        </pc:spChg>
        <pc:spChg chg="add del mod">
          <ac:chgData name="森田実" userId="e6338477-5e86-4fd5-b414-9fd4df1e060a" providerId="ADAL" clId="{0B0D229F-6512-4477-B635-965CC8EEA9A7}" dt="2020-11-10T06:11:25.436" v="172" actId="478"/>
          <ac:spMkLst>
            <pc:docMk/>
            <pc:sldMk cId="248401132" sldId="261"/>
            <ac:spMk id="145" creationId="{3B0A3005-57F5-4FBD-B7ED-40D68A2BA812}"/>
          </ac:spMkLst>
        </pc:spChg>
        <pc:spChg chg="mod">
          <ac:chgData name="森田実" userId="e6338477-5e86-4fd5-b414-9fd4df1e060a" providerId="ADAL" clId="{0B0D229F-6512-4477-B635-965CC8EEA9A7}" dt="2020-11-10T06:06:40.259" v="67" actId="1076"/>
          <ac:spMkLst>
            <pc:docMk/>
            <pc:sldMk cId="248401132" sldId="261"/>
            <ac:spMk id="147" creationId="{6ED351CC-1A4B-4501-B211-1A83FECBEDBF}"/>
          </ac:spMkLst>
        </pc:spChg>
        <pc:spChg chg="mod">
          <ac:chgData name="森田実" userId="e6338477-5e86-4fd5-b414-9fd4df1e060a" providerId="ADAL" clId="{0B0D229F-6512-4477-B635-965CC8EEA9A7}" dt="2020-11-10T06:06:40.259" v="67" actId="1076"/>
          <ac:spMkLst>
            <pc:docMk/>
            <pc:sldMk cId="248401132" sldId="261"/>
            <ac:spMk id="148" creationId="{17012364-23C6-491A-9A9C-1EE5741354C3}"/>
          </ac:spMkLst>
        </pc:spChg>
        <pc:spChg chg="mod">
          <ac:chgData name="森田実" userId="e6338477-5e86-4fd5-b414-9fd4df1e060a" providerId="ADAL" clId="{0B0D229F-6512-4477-B635-965CC8EEA9A7}" dt="2020-11-10T06:06:40.259" v="67" actId="1076"/>
          <ac:spMkLst>
            <pc:docMk/>
            <pc:sldMk cId="248401132" sldId="261"/>
            <ac:spMk id="149" creationId="{3DC8E0F9-D3EC-47E6-8B63-532CCB15800A}"/>
          </ac:spMkLst>
        </pc:spChg>
        <pc:spChg chg="mod">
          <ac:chgData name="森田実" userId="e6338477-5e86-4fd5-b414-9fd4df1e060a" providerId="ADAL" clId="{0B0D229F-6512-4477-B635-965CC8EEA9A7}" dt="2020-11-10T06:06:40.259" v="67" actId="1076"/>
          <ac:spMkLst>
            <pc:docMk/>
            <pc:sldMk cId="248401132" sldId="261"/>
            <ac:spMk id="150" creationId="{4795A8CA-0216-4AA7-9FDE-069893275ED9}"/>
          </ac:spMkLst>
        </pc:spChg>
        <pc:spChg chg="mod">
          <ac:chgData name="森田実" userId="e6338477-5e86-4fd5-b414-9fd4df1e060a" providerId="ADAL" clId="{0B0D229F-6512-4477-B635-965CC8EEA9A7}" dt="2020-11-10T06:06:40.259" v="67" actId="1076"/>
          <ac:spMkLst>
            <pc:docMk/>
            <pc:sldMk cId="248401132" sldId="261"/>
            <ac:spMk id="151" creationId="{A15CD1B5-F02B-4DAE-B157-EEF7913E91A9}"/>
          </ac:spMkLst>
        </pc:spChg>
        <pc:spChg chg="mod">
          <ac:chgData name="森田実" userId="e6338477-5e86-4fd5-b414-9fd4df1e060a" providerId="ADAL" clId="{0B0D229F-6512-4477-B635-965CC8EEA9A7}" dt="2020-11-10T06:06:40.259" v="67" actId="1076"/>
          <ac:spMkLst>
            <pc:docMk/>
            <pc:sldMk cId="248401132" sldId="261"/>
            <ac:spMk id="152" creationId="{3BEC7272-4E07-45B6-9E68-55CA8311D7DF}"/>
          </ac:spMkLst>
        </pc:spChg>
        <pc:spChg chg="mod">
          <ac:chgData name="森田実" userId="e6338477-5e86-4fd5-b414-9fd4df1e060a" providerId="ADAL" clId="{0B0D229F-6512-4477-B635-965CC8EEA9A7}" dt="2020-11-10T06:06:40.259" v="67" actId="1076"/>
          <ac:spMkLst>
            <pc:docMk/>
            <pc:sldMk cId="248401132" sldId="261"/>
            <ac:spMk id="153" creationId="{CC3E6A36-31F9-4D34-A12A-197DED842949}"/>
          </ac:spMkLst>
        </pc:spChg>
        <pc:spChg chg="mod">
          <ac:chgData name="森田実" userId="e6338477-5e86-4fd5-b414-9fd4df1e060a" providerId="ADAL" clId="{0B0D229F-6512-4477-B635-965CC8EEA9A7}" dt="2020-11-10T06:06:40.259" v="67" actId="1076"/>
          <ac:spMkLst>
            <pc:docMk/>
            <pc:sldMk cId="248401132" sldId="261"/>
            <ac:spMk id="155" creationId="{9061B836-64DE-4DFC-8408-FF150055C3DA}"/>
          </ac:spMkLst>
        </pc:spChg>
        <pc:spChg chg="mod">
          <ac:chgData name="森田実" userId="e6338477-5e86-4fd5-b414-9fd4df1e060a" providerId="ADAL" clId="{0B0D229F-6512-4477-B635-965CC8EEA9A7}" dt="2020-11-10T06:06:40.259" v="67" actId="1076"/>
          <ac:spMkLst>
            <pc:docMk/>
            <pc:sldMk cId="248401132" sldId="261"/>
            <ac:spMk id="156" creationId="{4E754A99-EB3F-4DFD-AD15-5933EC410587}"/>
          </ac:spMkLst>
        </pc:spChg>
        <pc:spChg chg="mod">
          <ac:chgData name="森田実" userId="e6338477-5e86-4fd5-b414-9fd4df1e060a" providerId="ADAL" clId="{0B0D229F-6512-4477-B635-965CC8EEA9A7}" dt="2020-11-10T06:06:40.259" v="67" actId="1076"/>
          <ac:spMkLst>
            <pc:docMk/>
            <pc:sldMk cId="248401132" sldId="261"/>
            <ac:spMk id="157" creationId="{59B1CBC1-D1CA-472D-905A-27B2BEE04403}"/>
          </ac:spMkLst>
        </pc:spChg>
        <pc:spChg chg="mod">
          <ac:chgData name="森田実" userId="e6338477-5e86-4fd5-b414-9fd4df1e060a" providerId="ADAL" clId="{0B0D229F-6512-4477-B635-965CC8EEA9A7}" dt="2020-11-10T06:09:25.350" v="134" actId="403"/>
          <ac:spMkLst>
            <pc:docMk/>
            <pc:sldMk cId="248401132" sldId="261"/>
            <ac:spMk id="158" creationId="{4C0447DC-00D7-484E-9CA3-64B7048D596B}"/>
          </ac:spMkLst>
        </pc:spChg>
        <pc:spChg chg="mod">
          <ac:chgData name="森田実" userId="e6338477-5e86-4fd5-b414-9fd4df1e060a" providerId="ADAL" clId="{0B0D229F-6512-4477-B635-965CC8EEA9A7}" dt="2020-11-10T06:09:33.488" v="138" actId="1038"/>
          <ac:spMkLst>
            <pc:docMk/>
            <pc:sldMk cId="248401132" sldId="261"/>
            <ac:spMk id="159" creationId="{E06AD0DA-179A-4002-8C96-39664748407F}"/>
          </ac:spMkLst>
        </pc:spChg>
        <pc:spChg chg="mod">
          <ac:chgData name="森田実" userId="e6338477-5e86-4fd5-b414-9fd4df1e060a" providerId="ADAL" clId="{0B0D229F-6512-4477-B635-965CC8EEA9A7}" dt="2020-11-10T06:09:25.350" v="134" actId="403"/>
          <ac:spMkLst>
            <pc:docMk/>
            <pc:sldMk cId="248401132" sldId="261"/>
            <ac:spMk id="160" creationId="{D1BFCC4A-941C-426A-B8B8-F6B599701D10}"/>
          </ac:spMkLst>
        </pc:spChg>
        <pc:spChg chg="mod">
          <ac:chgData name="森田実" userId="e6338477-5e86-4fd5-b414-9fd4df1e060a" providerId="ADAL" clId="{0B0D229F-6512-4477-B635-965CC8EEA9A7}" dt="2020-11-10T06:06:12.982" v="60"/>
          <ac:spMkLst>
            <pc:docMk/>
            <pc:sldMk cId="248401132" sldId="261"/>
            <ac:spMk id="165" creationId="{D7F5E8B1-54C4-4C82-BCD0-C7665B5D0374}"/>
          </ac:spMkLst>
        </pc:spChg>
        <pc:spChg chg="mod">
          <ac:chgData name="森田実" userId="e6338477-5e86-4fd5-b414-9fd4df1e060a" providerId="ADAL" clId="{0B0D229F-6512-4477-B635-965CC8EEA9A7}" dt="2020-11-10T06:06:12.982" v="60"/>
          <ac:spMkLst>
            <pc:docMk/>
            <pc:sldMk cId="248401132" sldId="261"/>
            <ac:spMk id="166" creationId="{A5B6B962-7089-49F8-985D-52DD89182AD7}"/>
          </ac:spMkLst>
        </pc:spChg>
        <pc:spChg chg="mod">
          <ac:chgData name="森田実" userId="e6338477-5e86-4fd5-b414-9fd4df1e060a" providerId="ADAL" clId="{0B0D229F-6512-4477-B635-965CC8EEA9A7}" dt="2020-11-10T06:06:12.982" v="60"/>
          <ac:spMkLst>
            <pc:docMk/>
            <pc:sldMk cId="248401132" sldId="261"/>
            <ac:spMk id="167" creationId="{341C9AE2-5D69-4E2B-A429-0F7320B1684F}"/>
          </ac:spMkLst>
        </pc:spChg>
        <pc:spChg chg="mod">
          <ac:chgData name="森田実" userId="e6338477-5e86-4fd5-b414-9fd4df1e060a" providerId="ADAL" clId="{0B0D229F-6512-4477-B635-965CC8EEA9A7}" dt="2020-11-10T06:06:12.982" v="60"/>
          <ac:spMkLst>
            <pc:docMk/>
            <pc:sldMk cId="248401132" sldId="261"/>
            <ac:spMk id="168" creationId="{9631A518-0FED-45E9-BF8F-735DD93A08BB}"/>
          </ac:spMkLst>
        </pc:spChg>
        <pc:spChg chg="mod">
          <ac:chgData name="森田実" userId="e6338477-5e86-4fd5-b414-9fd4df1e060a" providerId="ADAL" clId="{0B0D229F-6512-4477-B635-965CC8EEA9A7}" dt="2020-11-10T06:06:12.982" v="60"/>
          <ac:spMkLst>
            <pc:docMk/>
            <pc:sldMk cId="248401132" sldId="261"/>
            <ac:spMk id="169" creationId="{8626417E-C8C7-4E45-AA0E-30EA6C889CEA}"/>
          </ac:spMkLst>
        </pc:spChg>
        <pc:spChg chg="mod">
          <ac:chgData name="森田実" userId="e6338477-5e86-4fd5-b414-9fd4df1e060a" providerId="ADAL" clId="{0B0D229F-6512-4477-B635-965CC8EEA9A7}" dt="2020-11-10T06:06:12.982" v="60"/>
          <ac:spMkLst>
            <pc:docMk/>
            <pc:sldMk cId="248401132" sldId="261"/>
            <ac:spMk id="170" creationId="{C86E26B4-BFC4-48A2-B052-5D00E2170129}"/>
          </ac:spMkLst>
        </pc:spChg>
        <pc:spChg chg="mod">
          <ac:chgData name="森田実" userId="e6338477-5e86-4fd5-b414-9fd4df1e060a" providerId="ADAL" clId="{0B0D229F-6512-4477-B635-965CC8EEA9A7}" dt="2020-11-10T06:06:12.982" v="60"/>
          <ac:spMkLst>
            <pc:docMk/>
            <pc:sldMk cId="248401132" sldId="261"/>
            <ac:spMk id="171" creationId="{F0A9D442-C591-41FD-AF78-1C72D067FBD9}"/>
          </ac:spMkLst>
        </pc:spChg>
        <pc:spChg chg="mod">
          <ac:chgData name="森田実" userId="e6338477-5e86-4fd5-b414-9fd4df1e060a" providerId="ADAL" clId="{0B0D229F-6512-4477-B635-965CC8EEA9A7}" dt="2020-11-10T06:06:12.982" v="60"/>
          <ac:spMkLst>
            <pc:docMk/>
            <pc:sldMk cId="248401132" sldId="261"/>
            <ac:spMk id="174" creationId="{B907B8AC-EEA7-4C0A-A171-F944AF60384A}"/>
          </ac:spMkLst>
        </pc:spChg>
        <pc:spChg chg="mod">
          <ac:chgData name="森田実" userId="e6338477-5e86-4fd5-b414-9fd4df1e060a" providerId="ADAL" clId="{0B0D229F-6512-4477-B635-965CC8EEA9A7}" dt="2020-11-10T06:06:12.982" v="60"/>
          <ac:spMkLst>
            <pc:docMk/>
            <pc:sldMk cId="248401132" sldId="261"/>
            <ac:spMk id="175" creationId="{0112E8EF-5A18-4C8A-8F44-766158EA0DFE}"/>
          </ac:spMkLst>
        </pc:spChg>
        <pc:spChg chg="mod">
          <ac:chgData name="森田実" userId="e6338477-5e86-4fd5-b414-9fd4df1e060a" providerId="ADAL" clId="{0B0D229F-6512-4477-B635-965CC8EEA9A7}" dt="2020-11-10T06:06:12.982" v="60"/>
          <ac:spMkLst>
            <pc:docMk/>
            <pc:sldMk cId="248401132" sldId="261"/>
            <ac:spMk id="176" creationId="{BD777619-8B0D-4274-A9C8-3DBBCB3F754D}"/>
          </ac:spMkLst>
        </pc:spChg>
        <pc:spChg chg="add del mod">
          <ac:chgData name="森田実" userId="e6338477-5e86-4fd5-b414-9fd4df1e060a" providerId="ADAL" clId="{0B0D229F-6512-4477-B635-965CC8EEA9A7}" dt="2020-11-10T06:11:25.436" v="172" actId="478"/>
          <ac:spMkLst>
            <pc:docMk/>
            <pc:sldMk cId="248401132" sldId="261"/>
            <ac:spMk id="181" creationId="{3920FDE3-8DA4-472F-A85E-D73FB57E5E9B}"/>
          </ac:spMkLst>
        </pc:spChg>
        <pc:spChg chg="add del mod">
          <ac:chgData name="森田実" userId="e6338477-5e86-4fd5-b414-9fd4df1e060a" providerId="ADAL" clId="{0B0D229F-6512-4477-B635-965CC8EEA9A7}" dt="2020-11-10T06:11:25.436" v="172" actId="478"/>
          <ac:spMkLst>
            <pc:docMk/>
            <pc:sldMk cId="248401132" sldId="261"/>
            <ac:spMk id="186" creationId="{C4749517-A438-4391-9D08-0211D2E5C2E0}"/>
          </ac:spMkLst>
        </pc:spChg>
        <pc:spChg chg="add del mod">
          <ac:chgData name="森田実" userId="e6338477-5e86-4fd5-b414-9fd4df1e060a" providerId="ADAL" clId="{0B0D229F-6512-4477-B635-965CC8EEA9A7}" dt="2020-11-10T06:11:25.436" v="172" actId="478"/>
          <ac:spMkLst>
            <pc:docMk/>
            <pc:sldMk cId="248401132" sldId="261"/>
            <ac:spMk id="188" creationId="{3411AC2E-F0EF-4078-9CF2-F961BEE0E6AE}"/>
          </ac:spMkLst>
        </pc:spChg>
        <pc:spChg chg="add del mod">
          <ac:chgData name="森田実" userId="e6338477-5e86-4fd5-b414-9fd4df1e060a" providerId="ADAL" clId="{0B0D229F-6512-4477-B635-965CC8EEA9A7}" dt="2020-11-10T06:11:25.436" v="172" actId="478"/>
          <ac:spMkLst>
            <pc:docMk/>
            <pc:sldMk cId="248401132" sldId="261"/>
            <ac:spMk id="190" creationId="{473DD49C-3FB0-4E0C-8053-A7C6FD2B1A60}"/>
          </ac:spMkLst>
        </pc:spChg>
        <pc:grpChg chg="del mod">
          <ac:chgData name="森田実" userId="e6338477-5e86-4fd5-b414-9fd4df1e060a" providerId="ADAL" clId="{0B0D229F-6512-4477-B635-965CC8EEA9A7}" dt="2020-11-10T06:03:21.502" v="17" actId="478"/>
          <ac:grpSpMkLst>
            <pc:docMk/>
            <pc:sldMk cId="248401132" sldId="261"/>
            <ac:grpSpMk id="65" creationId="{C274FBD9-873C-4BE6-9510-0EFAFD389192}"/>
          </ac:grpSpMkLst>
        </pc:grpChg>
        <pc:grpChg chg="mod">
          <ac:chgData name="森田実" userId="e6338477-5e86-4fd5-b414-9fd4df1e060a" providerId="ADAL" clId="{0B0D229F-6512-4477-B635-965CC8EEA9A7}" dt="2020-11-10T06:02:13.250" v="2" actId="14100"/>
          <ac:grpSpMkLst>
            <pc:docMk/>
            <pc:sldMk cId="248401132" sldId="261"/>
            <ac:grpSpMk id="95" creationId="{072787EF-C7F2-435C-A32E-A7D1C86981EE}"/>
          </ac:grpSpMkLst>
        </pc:grpChg>
        <pc:grpChg chg="add del mod">
          <ac:chgData name="森田実" userId="e6338477-5e86-4fd5-b414-9fd4df1e060a" providerId="ADAL" clId="{0B0D229F-6512-4477-B635-965CC8EEA9A7}" dt="2020-11-10T06:11:25.436" v="172" actId="478"/>
          <ac:grpSpMkLst>
            <pc:docMk/>
            <pc:sldMk cId="248401132" sldId="261"/>
            <ac:grpSpMk id="107" creationId="{9C25EFF8-D70E-4CB5-BDB9-3E69D05A9603}"/>
          </ac:grpSpMkLst>
        </pc:grpChg>
        <pc:grpChg chg="add del mod">
          <ac:chgData name="森田実" userId="e6338477-5e86-4fd5-b414-9fd4df1e060a" providerId="ADAL" clId="{0B0D229F-6512-4477-B635-965CC8EEA9A7}" dt="2020-11-10T06:11:25.436" v="172" actId="478"/>
          <ac:grpSpMkLst>
            <pc:docMk/>
            <pc:sldMk cId="248401132" sldId="261"/>
            <ac:grpSpMk id="116" creationId="{927A4036-8A8A-452A-AE9D-9A04FF5A1B70}"/>
          </ac:grpSpMkLst>
        </pc:grpChg>
        <pc:grpChg chg="mod">
          <ac:chgData name="森田実" userId="e6338477-5e86-4fd5-b414-9fd4df1e060a" providerId="ADAL" clId="{0B0D229F-6512-4477-B635-965CC8EEA9A7}" dt="2020-11-10T06:03:49.813" v="20" actId="1076"/>
          <ac:grpSpMkLst>
            <pc:docMk/>
            <pc:sldMk cId="248401132" sldId="261"/>
            <ac:grpSpMk id="118" creationId="{4C4B032B-740D-43CA-B0BD-F37EFB8CE619}"/>
          </ac:grpSpMkLst>
        </pc:grpChg>
        <pc:grpChg chg="add del mod">
          <ac:chgData name="森田実" userId="e6338477-5e86-4fd5-b414-9fd4df1e060a" providerId="ADAL" clId="{0B0D229F-6512-4477-B635-965CC8EEA9A7}" dt="2020-11-10T06:11:25.436" v="172" actId="478"/>
          <ac:grpSpMkLst>
            <pc:docMk/>
            <pc:sldMk cId="248401132" sldId="261"/>
            <ac:grpSpMk id="124" creationId="{59C4AB19-58AB-49C2-A7D9-BDFC2F4CBCE7}"/>
          </ac:grpSpMkLst>
        </pc:grpChg>
        <pc:grpChg chg="add del mod">
          <ac:chgData name="森田実" userId="e6338477-5e86-4fd5-b414-9fd4df1e060a" providerId="ADAL" clId="{0B0D229F-6512-4477-B635-965CC8EEA9A7}" dt="2020-11-10T06:11:25.436" v="172" actId="478"/>
          <ac:grpSpMkLst>
            <pc:docMk/>
            <pc:sldMk cId="248401132" sldId="261"/>
            <ac:grpSpMk id="131" creationId="{3131A49C-8E69-4E9E-B03F-53A39F6266C5}"/>
          </ac:grpSpMkLst>
        </pc:grpChg>
        <pc:grpChg chg="add del mod">
          <ac:chgData name="森田実" userId="e6338477-5e86-4fd5-b414-9fd4df1e060a" providerId="ADAL" clId="{0B0D229F-6512-4477-B635-965CC8EEA9A7}" dt="2020-11-10T06:11:25.436" v="172" actId="478"/>
          <ac:grpSpMkLst>
            <pc:docMk/>
            <pc:sldMk cId="248401132" sldId="261"/>
            <ac:grpSpMk id="140" creationId="{AFCEE51B-BA14-4365-B37A-F1BACFC50E32}"/>
          </ac:grpSpMkLst>
        </pc:grpChg>
        <pc:grpChg chg="add del mod">
          <ac:chgData name="森田実" userId="e6338477-5e86-4fd5-b414-9fd4df1e060a" providerId="ADAL" clId="{0B0D229F-6512-4477-B635-965CC8EEA9A7}" dt="2020-11-10T06:11:25.436" v="172" actId="478"/>
          <ac:grpSpMkLst>
            <pc:docMk/>
            <pc:sldMk cId="248401132" sldId="261"/>
            <ac:grpSpMk id="146" creationId="{38A6F9BC-077A-4744-9A46-94E577225CFF}"/>
          </ac:grpSpMkLst>
        </pc:grpChg>
        <pc:grpChg chg="add del mod">
          <ac:chgData name="森田実" userId="e6338477-5e86-4fd5-b414-9fd4df1e060a" providerId="ADAL" clId="{0B0D229F-6512-4477-B635-965CC8EEA9A7}" dt="2020-11-10T06:11:25.436" v="172" actId="478"/>
          <ac:grpSpMkLst>
            <pc:docMk/>
            <pc:sldMk cId="248401132" sldId="261"/>
            <ac:grpSpMk id="163" creationId="{15A766DC-2E8E-4993-BDA4-9E3A88A789DA}"/>
          </ac:grpSpMkLst>
        </pc:grpChg>
        <pc:grpChg chg="mod">
          <ac:chgData name="森田実" userId="e6338477-5e86-4fd5-b414-9fd4df1e060a" providerId="ADAL" clId="{0B0D229F-6512-4477-B635-965CC8EEA9A7}" dt="2020-11-10T06:06:12.982" v="60"/>
          <ac:grpSpMkLst>
            <pc:docMk/>
            <pc:sldMk cId="248401132" sldId="261"/>
            <ac:grpSpMk id="164" creationId="{3EDE2977-E65F-4E5D-96C5-1B6361281C76}"/>
          </ac:grpSpMkLst>
        </pc:grpChg>
        <pc:picChg chg="add del mod">
          <ac:chgData name="森田実" userId="e6338477-5e86-4fd5-b414-9fd4df1e060a" providerId="ADAL" clId="{0B0D229F-6512-4477-B635-965CC8EEA9A7}" dt="2020-11-10T06:11:25.436" v="172" actId="478"/>
          <ac:picMkLst>
            <pc:docMk/>
            <pc:sldMk cId="248401132" sldId="261"/>
            <ac:picMk id="2" creationId="{F19380B7-FBAE-4335-8E0C-9582A756B834}"/>
          </ac:picMkLst>
        </pc:picChg>
        <pc:picChg chg="del mod">
          <ac:chgData name="森田実" userId="e6338477-5e86-4fd5-b414-9fd4df1e060a" providerId="ADAL" clId="{0B0D229F-6512-4477-B635-965CC8EEA9A7}" dt="2020-11-10T06:03:21.502" v="17" actId="478"/>
          <ac:picMkLst>
            <pc:docMk/>
            <pc:sldMk cId="248401132" sldId="261"/>
            <ac:picMk id="3" creationId="{F940C775-A491-48C0-9A12-A4D7CDE549E6}"/>
          </ac:picMkLst>
        </pc:picChg>
        <pc:picChg chg="del mod">
          <ac:chgData name="森田実" userId="e6338477-5e86-4fd5-b414-9fd4df1e060a" providerId="ADAL" clId="{0B0D229F-6512-4477-B635-965CC8EEA9A7}" dt="2020-11-10T06:03:21.502" v="17" actId="478"/>
          <ac:picMkLst>
            <pc:docMk/>
            <pc:sldMk cId="248401132" sldId="261"/>
            <ac:picMk id="4" creationId="{B5F39D7D-7F4C-4728-B206-01FB2BFA243D}"/>
          </ac:picMkLst>
        </pc:picChg>
        <pc:picChg chg="del mod">
          <ac:chgData name="森田実" userId="e6338477-5e86-4fd5-b414-9fd4df1e060a" providerId="ADAL" clId="{0B0D229F-6512-4477-B635-965CC8EEA9A7}" dt="2020-11-10T06:03:21.502" v="17" actId="478"/>
          <ac:picMkLst>
            <pc:docMk/>
            <pc:sldMk cId="248401132" sldId="261"/>
            <ac:picMk id="5" creationId="{68B243E7-AAD9-4623-A6D1-0F4F51CA47D4}"/>
          </ac:picMkLst>
        </pc:picChg>
        <pc:picChg chg="del mod">
          <ac:chgData name="森田実" userId="e6338477-5e86-4fd5-b414-9fd4df1e060a" providerId="ADAL" clId="{0B0D229F-6512-4477-B635-965CC8EEA9A7}" dt="2020-11-10T06:03:21.502" v="17" actId="478"/>
          <ac:picMkLst>
            <pc:docMk/>
            <pc:sldMk cId="248401132" sldId="261"/>
            <ac:picMk id="6" creationId="{D8FE423C-6FFD-4B22-9E78-A16A68C258A0}"/>
          </ac:picMkLst>
        </pc:picChg>
        <pc:picChg chg="del mod">
          <ac:chgData name="森田実" userId="e6338477-5e86-4fd5-b414-9fd4df1e060a" providerId="ADAL" clId="{0B0D229F-6512-4477-B635-965CC8EEA9A7}" dt="2020-11-10T06:03:21.502" v="17" actId="478"/>
          <ac:picMkLst>
            <pc:docMk/>
            <pc:sldMk cId="248401132" sldId="261"/>
            <ac:picMk id="7" creationId="{864C5BE7-9AEF-4C14-8800-80905B20AEC6}"/>
          </ac:picMkLst>
        </pc:picChg>
        <pc:picChg chg="del mod">
          <ac:chgData name="森田実" userId="e6338477-5e86-4fd5-b414-9fd4df1e060a" providerId="ADAL" clId="{0B0D229F-6512-4477-B635-965CC8EEA9A7}" dt="2020-11-10T06:03:21.502" v="17" actId="478"/>
          <ac:picMkLst>
            <pc:docMk/>
            <pc:sldMk cId="248401132" sldId="261"/>
            <ac:picMk id="8" creationId="{0602D01C-7FE6-47AD-8F73-609962702E8D}"/>
          </ac:picMkLst>
        </pc:picChg>
        <pc:picChg chg="del mod">
          <ac:chgData name="森田実" userId="e6338477-5e86-4fd5-b414-9fd4df1e060a" providerId="ADAL" clId="{0B0D229F-6512-4477-B635-965CC8EEA9A7}" dt="2020-11-10T06:03:21.502" v="17" actId="478"/>
          <ac:picMkLst>
            <pc:docMk/>
            <pc:sldMk cId="248401132" sldId="261"/>
            <ac:picMk id="10" creationId="{4DF66EB1-B4D3-404B-9A65-96D6003005DE}"/>
          </ac:picMkLst>
        </pc:picChg>
        <pc:picChg chg="del mod">
          <ac:chgData name="森田実" userId="e6338477-5e86-4fd5-b414-9fd4df1e060a" providerId="ADAL" clId="{0B0D229F-6512-4477-B635-965CC8EEA9A7}" dt="2020-11-10T06:03:21.502" v="17" actId="478"/>
          <ac:picMkLst>
            <pc:docMk/>
            <pc:sldMk cId="248401132" sldId="261"/>
            <ac:picMk id="11" creationId="{9F9A69F8-C4D7-4F97-8046-2A15B1C20F27}"/>
          </ac:picMkLst>
        </pc:picChg>
        <pc:picChg chg="del mod">
          <ac:chgData name="森田実" userId="e6338477-5e86-4fd5-b414-9fd4df1e060a" providerId="ADAL" clId="{0B0D229F-6512-4477-B635-965CC8EEA9A7}" dt="2020-11-10T06:03:21.502" v="17" actId="478"/>
          <ac:picMkLst>
            <pc:docMk/>
            <pc:sldMk cId="248401132" sldId="261"/>
            <ac:picMk id="16" creationId="{91BE075B-A13F-465C-A6D1-85A42736E6A6}"/>
          </ac:picMkLst>
        </pc:picChg>
        <pc:picChg chg="del mod">
          <ac:chgData name="森田実" userId="e6338477-5e86-4fd5-b414-9fd4df1e060a" providerId="ADAL" clId="{0B0D229F-6512-4477-B635-965CC8EEA9A7}" dt="2020-11-10T06:03:21.502" v="17" actId="478"/>
          <ac:picMkLst>
            <pc:docMk/>
            <pc:sldMk cId="248401132" sldId="261"/>
            <ac:picMk id="17" creationId="{47CF6F9D-2873-4D95-84EB-838955C47BAE}"/>
          </ac:picMkLst>
        </pc:picChg>
        <pc:picChg chg="del mod">
          <ac:chgData name="森田実" userId="e6338477-5e86-4fd5-b414-9fd4df1e060a" providerId="ADAL" clId="{0B0D229F-6512-4477-B635-965CC8EEA9A7}" dt="2020-11-10T06:03:21.502" v="17" actId="478"/>
          <ac:picMkLst>
            <pc:docMk/>
            <pc:sldMk cId="248401132" sldId="261"/>
            <ac:picMk id="18" creationId="{08577EF4-3793-4BC8-943D-797BA9FB91E8}"/>
          </ac:picMkLst>
        </pc:picChg>
        <pc:picChg chg="del mod">
          <ac:chgData name="森田実" userId="e6338477-5e86-4fd5-b414-9fd4df1e060a" providerId="ADAL" clId="{0B0D229F-6512-4477-B635-965CC8EEA9A7}" dt="2020-11-10T06:03:21.502" v="17" actId="478"/>
          <ac:picMkLst>
            <pc:docMk/>
            <pc:sldMk cId="248401132" sldId="261"/>
            <ac:picMk id="19" creationId="{B5D12A1D-833B-4C17-AA5D-29555827CBF9}"/>
          </ac:picMkLst>
        </pc:picChg>
        <pc:picChg chg="del mod">
          <ac:chgData name="森田実" userId="e6338477-5e86-4fd5-b414-9fd4df1e060a" providerId="ADAL" clId="{0B0D229F-6512-4477-B635-965CC8EEA9A7}" dt="2020-11-10T06:03:21.502" v="17" actId="478"/>
          <ac:picMkLst>
            <pc:docMk/>
            <pc:sldMk cId="248401132" sldId="261"/>
            <ac:picMk id="22" creationId="{B41A488C-CF0B-467F-8252-4642C4A9AE33}"/>
          </ac:picMkLst>
        </pc:picChg>
        <pc:picChg chg="del mod">
          <ac:chgData name="森田実" userId="e6338477-5e86-4fd5-b414-9fd4df1e060a" providerId="ADAL" clId="{0B0D229F-6512-4477-B635-965CC8EEA9A7}" dt="2020-11-10T06:03:21.502" v="17" actId="478"/>
          <ac:picMkLst>
            <pc:docMk/>
            <pc:sldMk cId="248401132" sldId="261"/>
            <ac:picMk id="30" creationId="{DBBBCF29-406A-4112-BC94-46EF293B3007}"/>
          </ac:picMkLst>
        </pc:picChg>
        <pc:picChg chg="del mod">
          <ac:chgData name="森田実" userId="e6338477-5e86-4fd5-b414-9fd4df1e060a" providerId="ADAL" clId="{0B0D229F-6512-4477-B635-965CC8EEA9A7}" dt="2020-11-10T06:03:21.502" v="17" actId="478"/>
          <ac:picMkLst>
            <pc:docMk/>
            <pc:sldMk cId="248401132" sldId="261"/>
            <ac:picMk id="31" creationId="{6EFED0A1-9C47-4776-BBFC-91336D6795BD}"/>
          </ac:picMkLst>
        </pc:picChg>
        <pc:picChg chg="del mod">
          <ac:chgData name="森田実" userId="e6338477-5e86-4fd5-b414-9fd4df1e060a" providerId="ADAL" clId="{0B0D229F-6512-4477-B635-965CC8EEA9A7}" dt="2020-11-10T06:03:21.502" v="17" actId="478"/>
          <ac:picMkLst>
            <pc:docMk/>
            <pc:sldMk cId="248401132" sldId="261"/>
            <ac:picMk id="32" creationId="{BB6D6582-7228-46B7-B9CF-2E7843BA56B9}"/>
          </ac:picMkLst>
        </pc:picChg>
        <pc:picChg chg="del mod">
          <ac:chgData name="森田実" userId="e6338477-5e86-4fd5-b414-9fd4df1e060a" providerId="ADAL" clId="{0B0D229F-6512-4477-B635-965CC8EEA9A7}" dt="2020-11-10T06:03:21.502" v="17" actId="478"/>
          <ac:picMkLst>
            <pc:docMk/>
            <pc:sldMk cId="248401132" sldId="261"/>
            <ac:picMk id="33" creationId="{4DAA9AC7-C912-4889-BB99-8410EFBED339}"/>
          </ac:picMkLst>
        </pc:picChg>
        <pc:picChg chg="del mod">
          <ac:chgData name="森田実" userId="e6338477-5e86-4fd5-b414-9fd4df1e060a" providerId="ADAL" clId="{0B0D229F-6512-4477-B635-965CC8EEA9A7}" dt="2020-11-10T06:03:21.502" v="17" actId="478"/>
          <ac:picMkLst>
            <pc:docMk/>
            <pc:sldMk cId="248401132" sldId="261"/>
            <ac:picMk id="34" creationId="{C14A67C1-5DC0-462B-B8ED-053C39F34AA0}"/>
          </ac:picMkLst>
        </pc:picChg>
        <pc:picChg chg="del mod">
          <ac:chgData name="森田実" userId="e6338477-5e86-4fd5-b414-9fd4df1e060a" providerId="ADAL" clId="{0B0D229F-6512-4477-B635-965CC8EEA9A7}" dt="2020-11-10T06:03:21.502" v="17" actId="478"/>
          <ac:picMkLst>
            <pc:docMk/>
            <pc:sldMk cId="248401132" sldId="261"/>
            <ac:picMk id="35" creationId="{9EAA0E50-A7AE-4205-812B-524530008602}"/>
          </ac:picMkLst>
        </pc:picChg>
        <pc:picChg chg="del mod">
          <ac:chgData name="森田実" userId="e6338477-5e86-4fd5-b414-9fd4df1e060a" providerId="ADAL" clId="{0B0D229F-6512-4477-B635-965CC8EEA9A7}" dt="2020-11-10T06:03:21.502" v="17" actId="478"/>
          <ac:picMkLst>
            <pc:docMk/>
            <pc:sldMk cId="248401132" sldId="261"/>
            <ac:picMk id="36" creationId="{3348AFAE-1388-4522-A104-2400A110B368}"/>
          </ac:picMkLst>
        </pc:picChg>
        <pc:picChg chg="del mod">
          <ac:chgData name="森田実" userId="e6338477-5e86-4fd5-b414-9fd4df1e060a" providerId="ADAL" clId="{0B0D229F-6512-4477-B635-965CC8EEA9A7}" dt="2020-11-10T06:03:21.502" v="17" actId="478"/>
          <ac:picMkLst>
            <pc:docMk/>
            <pc:sldMk cId="248401132" sldId="261"/>
            <ac:picMk id="47" creationId="{C123E56A-85AA-4B75-B6E4-069FE95AE847}"/>
          </ac:picMkLst>
        </pc:picChg>
        <pc:picChg chg="del mod">
          <ac:chgData name="森田実" userId="e6338477-5e86-4fd5-b414-9fd4df1e060a" providerId="ADAL" clId="{0B0D229F-6512-4477-B635-965CC8EEA9A7}" dt="2020-11-10T06:03:21.502" v="17" actId="478"/>
          <ac:picMkLst>
            <pc:docMk/>
            <pc:sldMk cId="248401132" sldId="261"/>
            <ac:picMk id="48" creationId="{99179803-E8E4-4789-934B-DC59AE8F2752}"/>
          </ac:picMkLst>
        </pc:picChg>
        <pc:picChg chg="del mod">
          <ac:chgData name="森田実" userId="e6338477-5e86-4fd5-b414-9fd4df1e060a" providerId="ADAL" clId="{0B0D229F-6512-4477-B635-965CC8EEA9A7}" dt="2020-11-10T06:03:21.502" v="17" actId="478"/>
          <ac:picMkLst>
            <pc:docMk/>
            <pc:sldMk cId="248401132" sldId="261"/>
            <ac:picMk id="50" creationId="{67A207F9-1402-46BE-BBE9-4AE72FC78645}"/>
          </ac:picMkLst>
        </pc:picChg>
        <pc:picChg chg="del mod">
          <ac:chgData name="森田実" userId="e6338477-5e86-4fd5-b414-9fd4df1e060a" providerId="ADAL" clId="{0B0D229F-6512-4477-B635-965CC8EEA9A7}" dt="2020-11-10T06:03:21.502" v="17" actId="478"/>
          <ac:picMkLst>
            <pc:docMk/>
            <pc:sldMk cId="248401132" sldId="261"/>
            <ac:picMk id="52" creationId="{C0A55B59-C18D-4ADC-A478-C1F8262EA16B}"/>
          </ac:picMkLst>
        </pc:picChg>
        <pc:picChg chg="del mod">
          <ac:chgData name="森田実" userId="e6338477-5e86-4fd5-b414-9fd4df1e060a" providerId="ADAL" clId="{0B0D229F-6512-4477-B635-965CC8EEA9A7}" dt="2020-11-10T06:03:21.502" v="17" actId="478"/>
          <ac:picMkLst>
            <pc:docMk/>
            <pc:sldMk cId="248401132" sldId="261"/>
            <ac:picMk id="54" creationId="{693540FF-F8C1-45C2-A521-65B89A47599C}"/>
          </ac:picMkLst>
        </pc:picChg>
        <pc:picChg chg="del mod">
          <ac:chgData name="森田実" userId="e6338477-5e86-4fd5-b414-9fd4df1e060a" providerId="ADAL" clId="{0B0D229F-6512-4477-B635-965CC8EEA9A7}" dt="2020-11-10T06:03:21.502" v="17" actId="478"/>
          <ac:picMkLst>
            <pc:docMk/>
            <pc:sldMk cId="248401132" sldId="261"/>
            <ac:picMk id="57" creationId="{C7AD5389-2FEF-44AF-AC95-116B64F5EAE7}"/>
          </ac:picMkLst>
        </pc:picChg>
        <pc:picChg chg="del mod">
          <ac:chgData name="森田実" userId="e6338477-5e86-4fd5-b414-9fd4df1e060a" providerId="ADAL" clId="{0B0D229F-6512-4477-B635-965CC8EEA9A7}" dt="2020-11-10T06:03:21.502" v="17" actId="478"/>
          <ac:picMkLst>
            <pc:docMk/>
            <pc:sldMk cId="248401132" sldId="261"/>
            <ac:picMk id="59" creationId="{083879CC-49D1-43CA-B52B-499013B2D376}"/>
          </ac:picMkLst>
        </pc:picChg>
        <pc:picChg chg="del mod">
          <ac:chgData name="森田実" userId="e6338477-5e86-4fd5-b414-9fd4df1e060a" providerId="ADAL" clId="{0B0D229F-6512-4477-B635-965CC8EEA9A7}" dt="2020-11-10T06:03:21.502" v="17" actId="478"/>
          <ac:picMkLst>
            <pc:docMk/>
            <pc:sldMk cId="248401132" sldId="261"/>
            <ac:picMk id="61" creationId="{CB4B5EB6-0ED3-4179-9BE8-5F9E0D919885}"/>
          </ac:picMkLst>
        </pc:picChg>
        <pc:picChg chg="del mod">
          <ac:chgData name="森田実" userId="e6338477-5e86-4fd5-b414-9fd4df1e060a" providerId="ADAL" clId="{0B0D229F-6512-4477-B635-965CC8EEA9A7}" dt="2020-11-10T06:03:21.502" v="17" actId="478"/>
          <ac:picMkLst>
            <pc:docMk/>
            <pc:sldMk cId="248401132" sldId="261"/>
            <ac:picMk id="62" creationId="{BF07AD97-F3F8-485A-9D2A-3F5B846D49A2}"/>
          </ac:picMkLst>
        </pc:picChg>
        <pc:picChg chg="mod">
          <ac:chgData name="森田実" userId="e6338477-5e86-4fd5-b414-9fd4df1e060a" providerId="ADAL" clId="{0B0D229F-6512-4477-B635-965CC8EEA9A7}" dt="2020-11-10T06:01:46.269" v="0"/>
          <ac:picMkLst>
            <pc:docMk/>
            <pc:sldMk cId="248401132" sldId="261"/>
            <ac:picMk id="66" creationId="{2483C217-4EAE-48FE-A822-112A022859A8}"/>
          </ac:picMkLst>
        </pc:picChg>
        <pc:picChg chg="del mod">
          <ac:chgData name="森田実" userId="e6338477-5e86-4fd5-b414-9fd4df1e060a" providerId="ADAL" clId="{0B0D229F-6512-4477-B635-965CC8EEA9A7}" dt="2020-11-10T06:03:21.502" v="17" actId="478"/>
          <ac:picMkLst>
            <pc:docMk/>
            <pc:sldMk cId="248401132" sldId="261"/>
            <ac:picMk id="70" creationId="{E0969FE6-CD34-4A2D-9430-5C7F52C3B92D}"/>
          </ac:picMkLst>
        </pc:picChg>
        <pc:picChg chg="del mod">
          <ac:chgData name="森田実" userId="e6338477-5e86-4fd5-b414-9fd4df1e060a" providerId="ADAL" clId="{0B0D229F-6512-4477-B635-965CC8EEA9A7}" dt="2020-11-10T06:03:21.502" v="17" actId="478"/>
          <ac:picMkLst>
            <pc:docMk/>
            <pc:sldMk cId="248401132" sldId="261"/>
            <ac:picMk id="72" creationId="{463121FF-50D5-405F-B1C7-21476CE7EFEF}"/>
          </ac:picMkLst>
        </pc:picChg>
        <pc:picChg chg="del mod">
          <ac:chgData name="森田実" userId="e6338477-5e86-4fd5-b414-9fd4df1e060a" providerId="ADAL" clId="{0B0D229F-6512-4477-B635-965CC8EEA9A7}" dt="2020-11-10T06:03:21.502" v="17" actId="478"/>
          <ac:picMkLst>
            <pc:docMk/>
            <pc:sldMk cId="248401132" sldId="261"/>
            <ac:picMk id="85" creationId="{082EAD09-4842-486C-93B6-FCC28BDE0C01}"/>
          </ac:picMkLst>
        </pc:picChg>
        <pc:picChg chg="del mod">
          <ac:chgData name="森田実" userId="e6338477-5e86-4fd5-b414-9fd4df1e060a" providerId="ADAL" clId="{0B0D229F-6512-4477-B635-965CC8EEA9A7}" dt="2020-11-10T06:03:21.502" v="17" actId="478"/>
          <ac:picMkLst>
            <pc:docMk/>
            <pc:sldMk cId="248401132" sldId="261"/>
            <ac:picMk id="86" creationId="{D3DAC57F-32C3-4134-AEFD-A809261A2F93}"/>
          </ac:picMkLst>
        </pc:picChg>
        <pc:picChg chg="add del mod">
          <ac:chgData name="森田実" userId="e6338477-5e86-4fd5-b414-9fd4df1e060a" providerId="ADAL" clId="{0B0D229F-6512-4477-B635-965CC8EEA9A7}" dt="2020-11-10T06:11:25.436" v="172" actId="478"/>
          <ac:picMkLst>
            <pc:docMk/>
            <pc:sldMk cId="248401132" sldId="261"/>
            <ac:picMk id="102" creationId="{DCED4AD3-39AA-4D1C-B9A4-3D80C8A732AA}"/>
          </ac:picMkLst>
        </pc:picChg>
        <pc:picChg chg="mod">
          <ac:chgData name="森田実" userId="e6338477-5e86-4fd5-b414-9fd4df1e060a" providerId="ADAL" clId="{0B0D229F-6512-4477-B635-965CC8EEA9A7}" dt="2020-11-10T06:03:49.813" v="20" actId="1076"/>
          <ac:picMkLst>
            <pc:docMk/>
            <pc:sldMk cId="248401132" sldId="261"/>
            <ac:picMk id="108" creationId="{DBB0A264-E0F2-4F2B-8D72-0BECB7F08BC3}"/>
          </ac:picMkLst>
        </pc:picChg>
        <pc:picChg chg="mod">
          <ac:chgData name="森田実" userId="e6338477-5e86-4fd5-b414-9fd4df1e060a" providerId="ADAL" clId="{0B0D229F-6512-4477-B635-965CC8EEA9A7}" dt="2020-11-10T06:03:49.813" v="20" actId="1076"/>
          <ac:picMkLst>
            <pc:docMk/>
            <pc:sldMk cId="248401132" sldId="261"/>
            <ac:picMk id="109" creationId="{76D381F7-8157-4A90-84B8-CEF4EFE013CB}"/>
          </ac:picMkLst>
        </pc:picChg>
        <pc:picChg chg="mod">
          <ac:chgData name="森田実" userId="e6338477-5e86-4fd5-b414-9fd4df1e060a" providerId="ADAL" clId="{0B0D229F-6512-4477-B635-965CC8EEA9A7}" dt="2020-11-10T06:03:49.813" v="20" actId="1076"/>
          <ac:picMkLst>
            <pc:docMk/>
            <pc:sldMk cId="248401132" sldId="261"/>
            <ac:picMk id="110" creationId="{507E7509-4F3B-411F-81BC-8283C877DAF0}"/>
          </ac:picMkLst>
        </pc:picChg>
        <pc:picChg chg="mod">
          <ac:chgData name="森田実" userId="e6338477-5e86-4fd5-b414-9fd4df1e060a" providerId="ADAL" clId="{0B0D229F-6512-4477-B635-965CC8EEA9A7}" dt="2020-11-10T06:03:49.813" v="20" actId="1076"/>
          <ac:picMkLst>
            <pc:docMk/>
            <pc:sldMk cId="248401132" sldId="261"/>
            <ac:picMk id="117" creationId="{54D2D445-EB13-4A9F-B0CD-B0A5F15C6EBB}"/>
          </ac:picMkLst>
        </pc:picChg>
        <pc:picChg chg="mod">
          <ac:chgData name="森田実" userId="e6338477-5e86-4fd5-b414-9fd4df1e060a" providerId="ADAL" clId="{0B0D229F-6512-4477-B635-965CC8EEA9A7}" dt="2020-11-10T06:03:49.813" v="20" actId="1076"/>
          <ac:picMkLst>
            <pc:docMk/>
            <pc:sldMk cId="248401132" sldId="261"/>
            <ac:picMk id="119" creationId="{97F411EB-1760-4E84-88DC-33A9FB5A2BE2}"/>
          </ac:picMkLst>
        </pc:picChg>
        <pc:picChg chg="mod">
          <ac:chgData name="森田実" userId="e6338477-5e86-4fd5-b414-9fd4df1e060a" providerId="ADAL" clId="{0B0D229F-6512-4477-B635-965CC8EEA9A7}" dt="2020-11-10T06:03:49.813" v="20" actId="1076"/>
          <ac:picMkLst>
            <pc:docMk/>
            <pc:sldMk cId="248401132" sldId="261"/>
            <ac:picMk id="122" creationId="{03296E04-BB25-417C-A256-909283A14E70}"/>
          </ac:picMkLst>
        </pc:picChg>
        <pc:picChg chg="mod">
          <ac:chgData name="森田実" userId="e6338477-5e86-4fd5-b414-9fd4df1e060a" providerId="ADAL" clId="{0B0D229F-6512-4477-B635-965CC8EEA9A7}" dt="2020-11-10T06:03:49.813" v="20" actId="1076"/>
          <ac:picMkLst>
            <pc:docMk/>
            <pc:sldMk cId="248401132" sldId="261"/>
            <ac:picMk id="125" creationId="{EF2C08CA-13FB-4F23-B45B-F7FE79DA4D5C}"/>
          </ac:picMkLst>
        </pc:picChg>
        <pc:picChg chg="mod">
          <ac:chgData name="森田実" userId="e6338477-5e86-4fd5-b414-9fd4df1e060a" providerId="ADAL" clId="{0B0D229F-6512-4477-B635-965CC8EEA9A7}" dt="2020-11-10T06:08:43.232" v="120" actId="1035"/>
          <ac:picMkLst>
            <pc:docMk/>
            <pc:sldMk cId="248401132" sldId="261"/>
            <ac:picMk id="126" creationId="{DCF1C749-9B90-4B39-8DC4-899473D7E241}"/>
          </ac:picMkLst>
        </pc:picChg>
        <pc:picChg chg="add del mod">
          <ac:chgData name="森田実" userId="e6338477-5e86-4fd5-b414-9fd4df1e060a" providerId="ADAL" clId="{0B0D229F-6512-4477-B635-965CC8EEA9A7}" dt="2020-11-10T06:11:25.436" v="172" actId="478"/>
          <ac:picMkLst>
            <pc:docMk/>
            <pc:sldMk cId="248401132" sldId="261"/>
            <ac:picMk id="129" creationId="{DB9D589D-B395-4C87-86DA-B972AA6F61EC}"/>
          </ac:picMkLst>
        </pc:picChg>
        <pc:picChg chg="mod">
          <ac:chgData name="森田実" userId="e6338477-5e86-4fd5-b414-9fd4df1e060a" providerId="ADAL" clId="{0B0D229F-6512-4477-B635-965CC8EEA9A7}" dt="2020-11-10T06:04:37.983" v="29" actId="1076"/>
          <ac:picMkLst>
            <pc:docMk/>
            <pc:sldMk cId="248401132" sldId="261"/>
            <ac:picMk id="132" creationId="{DD254C10-6D41-45A0-A736-ED90AB0B32AE}"/>
          </ac:picMkLst>
        </pc:picChg>
        <pc:picChg chg="mod">
          <ac:chgData name="森田実" userId="e6338477-5e86-4fd5-b414-9fd4df1e060a" providerId="ADAL" clId="{0B0D229F-6512-4477-B635-965CC8EEA9A7}" dt="2020-11-10T06:04:37.983" v="29" actId="1076"/>
          <ac:picMkLst>
            <pc:docMk/>
            <pc:sldMk cId="248401132" sldId="261"/>
            <ac:picMk id="133" creationId="{BBA8C799-9A47-4322-BE93-F6495527C7E3}"/>
          </ac:picMkLst>
        </pc:picChg>
        <pc:picChg chg="mod">
          <ac:chgData name="森田実" userId="e6338477-5e86-4fd5-b414-9fd4df1e060a" providerId="ADAL" clId="{0B0D229F-6512-4477-B635-965CC8EEA9A7}" dt="2020-11-10T06:04:37.983" v="29" actId="1076"/>
          <ac:picMkLst>
            <pc:docMk/>
            <pc:sldMk cId="248401132" sldId="261"/>
            <ac:picMk id="134" creationId="{A21B735A-F949-412E-961E-F8C0A79B6318}"/>
          </ac:picMkLst>
        </pc:picChg>
        <pc:picChg chg="mod">
          <ac:chgData name="森田実" userId="e6338477-5e86-4fd5-b414-9fd4df1e060a" providerId="ADAL" clId="{0B0D229F-6512-4477-B635-965CC8EEA9A7}" dt="2020-11-10T06:04:37.983" v="29" actId="1076"/>
          <ac:picMkLst>
            <pc:docMk/>
            <pc:sldMk cId="248401132" sldId="261"/>
            <ac:picMk id="141" creationId="{94F348B9-E53D-4481-82DE-23C99CA0A28E}"/>
          </ac:picMkLst>
        </pc:picChg>
        <pc:picChg chg="add del mod">
          <ac:chgData name="森田実" userId="e6338477-5e86-4fd5-b414-9fd4df1e060a" providerId="ADAL" clId="{0B0D229F-6512-4477-B635-965CC8EEA9A7}" dt="2020-11-10T06:11:25.436" v="172" actId="478"/>
          <ac:picMkLst>
            <pc:docMk/>
            <pc:sldMk cId="248401132" sldId="261"/>
            <ac:picMk id="143" creationId="{FD43A70E-E761-43B5-AE1F-6A29EDB2EE6A}"/>
          </ac:picMkLst>
        </pc:picChg>
        <pc:picChg chg="mod">
          <ac:chgData name="森田実" userId="e6338477-5e86-4fd5-b414-9fd4df1e060a" providerId="ADAL" clId="{0B0D229F-6512-4477-B635-965CC8EEA9A7}" dt="2020-11-10T06:06:40.259" v="67" actId="1076"/>
          <ac:picMkLst>
            <pc:docMk/>
            <pc:sldMk cId="248401132" sldId="261"/>
            <ac:picMk id="154" creationId="{FAD1B48A-2749-4FBA-B959-38D205BE42BB}"/>
          </ac:picMkLst>
        </pc:picChg>
        <pc:picChg chg="mod">
          <ac:chgData name="森田実" userId="e6338477-5e86-4fd5-b414-9fd4df1e060a" providerId="ADAL" clId="{0B0D229F-6512-4477-B635-965CC8EEA9A7}" dt="2020-11-10T06:06:40.259" v="67" actId="1076"/>
          <ac:picMkLst>
            <pc:docMk/>
            <pc:sldMk cId="248401132" sldId="261"/>
            <ac:picMk id="161" creationId="{2BA98ADB-304C-4816-88EE-270ECAC958D8}"/>
          </ac:picMkLst>
        </pc:picChg>
        <pc:picChg chg="mod">
          <ac:chgData name="森田実" userId="e6338477-5e86-4fd5-b414-9fd4df1e060a" providerId="ADAL" clId="{0B0D229F-6512-4477-B635-965CC8EEA9A7}" dt="2020-11-10T06:06:40.259" v="67" actId="1076"/>
          <ac:picMkLst>
            <pc:docMk/>
            <pc:sldMk cId="248401132" sldId="261"/>
            <ac:picMk id="162" creationId="{156CEAFA-F8FB-47FE-AC1C-5B9654D999CC}"/>
          </ac:picMkLst>
        </pc:picChg>
        <pc:picChg chg="mod">
          <ac:chgData name="森田実" userId="e6338477-5e86-4fd5-b414-9fd4df1e060a" providerId="ADAL" clId="{0B0D229F-6512-4477-B635-965CC8EEA9A7}" dt="2020-11-10T06:06:12.982" v="60"/>
          <ac:picMkLst>
            <pc:docMk/>
            <pc:sldMk cId="248401132" sldId="261"/>
            <ac:picMk id="172" creationId="{1608F0DD-6169-4E55-9FF6-6BA90076ABBE}"/>
          </ac:picMkLst>
        </pc:picChg>
        <pc:picChg chg="mod">
          <ac:chgData name="森田実" userId="e6338477-5e86-4fd5-b414-9fd4df1e060a" providerId="ADAL" clId="{0B0D229F-6512-4477-B635-965CC8EEA9A7}" dt="2020-11-10T06:06:12.982" v="60"/>
          <ac:picMkLst>
            <pc:docMk/>
            <pc:sldMk cId="248401132" sldId="261"/>
            <ac:picMk id="173" creationId="{24899645-FFC2-4F2B-83D2-281A6A7679E7}"/>
          </ac:picMkLst>
        </pc:picChg>
        <pc:picChg chg="mod">
          <ac:chgData name="森田実" userId="e6338477-5e86-4fd5-b414-9fd4df1e060a" providerId="ADAL" clId="{0B0D229F-6512-4477-B635-965CC8EEA9A7}" dt="2020-11-10T06:06:12.982" v="60"/>
          <ac:picMkLst>
            <pc:docMk/>
            <pc:sldMk cId="248401132" sldId="261"/>
            <ac:picMk id="177" creationId="{DAAF83C3-CDE0-4C5D-AB54-9DB66CF177C8}"/>
          </ac:picMkLst>
        </pc:picChg>
        <pc:picChg chg="mod">
          <ac:chgData name="森田実" userId="e6338477-5e86-4fd5-b414-9fd4df1e060a" providerId="ADAL" clId="{0B0D229F-6512-4477-B635-965CC8EEA9A7}" dt="2020-11-10T06:06:12.982" v="60"/>
          <ac:picMkLst>
            <pc:docMk/>
            <pc:sldMk cId="248401132" sldId="261"/>
            <ac:picMk id="178" creationId="{4488DEE0-B27D-4978-9324-E33399B34E96}"/>
          </ac:picMkLst>
        </pc:picChg>
        <pc:picChg chg="mod">
          <ac:chgData name="森田実" userId="e6338477-5e86-4fd5-b414-9fd4df1e060a" providerId="ADAL" clId="{0B0D229F-6512-4477-B635-965CC8EEA9A7}" dt="2020-11-10T06:06:12.982" v="60"/>
          <ac:picMkLst>
            <pc:docMk/>
            <pc:sldMk cId="248401132" sldId="261"/>
            <ac:picMk id="179" creationId="{A022A8CC-18DC-41A5-88FE-19D08A4CE291}"/>
          </ac:picMkLst>
        </pc:picChg>
        <pc:picChg chg="mod">
          <ac:chgData name="森田実" userId="e6338477-5e86-4fd5-b414-9fd4df1e060a" providerId="ADAL" clId="{0B0D229F-6512-4477-B635-965CC8EEA9A7}" dt="2020-11-10T06:06:12.982" v="60"/>
          <ac:picMkLst>
            <pc:docMk/>
            <pc:sldMk cId="248401132" sldId="261"/>
            <ac:picMk id="180" creationId="{F90BBAFB-D3D2-4CFC-8A1F-F56C313A3CD0}"/>
          </ac:picMkLst>
        </pc:picChg>
        <pc:picChg chg="add del mod">
          <ac:chgData name="森田実" userId="e6338477-5e86-4fd5-b414-9fd4df1e060a" providerId="ADAL" clId="{0B0D229F-6512-4477-B635-965CC8EEA9A7}" dt="2020-11-10T06:11:25.436" v="172" actId="478"/>
          <ac:picMkLst>
            <pc:docMk/>
            <pc:sldMk cId="248401132" sldId="261"/>
            <ac:picMk id="184" creationId="{FABC25EE-5E30-4BEF-A128-E449567C39FF}"/>
          </ac:picMkLst>
        </pc:picChg>
        <pc:cxnChg chg="del mod">
          <ac:chgData name="森田実" userId="e6338477-5e86-4fd5-b414-9fd4df1e060a" providerId="ADAL" clId="{0B0D229F-6512-4477-B635-965CC8EEA9A7}" dt="2020-11-10T06:03:21.502" v="17" actId="478"/>
          <ac:cxnSpMkLst>
            <pc:docMk/>
            <pc:sldMk cId="248401132" sldId="261"/>
            <ac:cxnSpMk id="75" creationId="{CC95563C-AB85-4588-988D-58D48734637B}"/>
          </ac:cxnSpMkLst>
        </pc:cxnChg>
        <pc:cxnChg chg="del mod">
          <ac:chgData name="森田実" userId="e6338477-5e86-4fd5-b414-9fd4df1e060a" providerId="ADAL" clId="{0B0D229F-6512-4477-B635-965CC8EEA9A7}" dt="2020-11-10T06:03:21.502" v="17" actId="478"/>
          <ac:cxnSpMkLst>
            <pc:docMk/>
            <pc:sldMk cId="248401132" sldId="261"/>
            <ac:cxnSpMk id="76" creationId="{4DBF6CC3-3945-4DC5-B06A-3A94902AD26B}"/>
          </ac:cxnSpMkLst>
        </pc:cxnChg>
        <pc:cxnChg chg="del mod">
          <ac:chgData name="森田実" userId="e6338477-5e86-4fd5-b414-9fd4df1e060a" providerId="ADAL" clId="{0B0D229F-6512-4477-B635-965CC8EEA9A7}" dt="2020-11-10T06:03:21.502" v="17" actId="478"/>
          <ac:cxnSpMkLst>
            <pc:docMk/>
            <pc:sldMk cId="248401132" sldId="261"/>
            <ac:cxnSpMk id="87" creationId="{EE8ADF54-0F19-405E-BA66-B0C78648CB87}"/>
          </ac:cxnSpMkLst>
        </pc:cxnChg>
        <pc:cxnChg chg="del mod">
          <ac:chgData name="森田実" userId="e6338477-5e86-4fd5-b414-9fd4df1e060a" providerId="ADAL" clId="{0B0D229F-6512-4477-B635-965CC8EEA9A7}" dt="2020-11-10T06:03:21.502" v="17" actId="478"/>
          <ac:cxnSpMkLst>
            <pc:docMk/>
            <pc:sldMk cId="248401132" sldId="261"/>
            <ac:cxnSpMk id="88" creationId="{032AC1DC-0F95-4221-AA0D-C1DCAD3100AB}"/>
          </ac:cxnSpMkLst>
        </pc:cxnChg>
        <pc:cxnChg chg="del mod">
          <ac:chgData name="森田実" userId="e6338477-5e86-4fd5-b414-9fd4df1e060a" providerId="ADAL" clId="{0B0D229F-6512-4477-B635-965CC8EEA9A7}" dt="2020-11-10T06:03:21.502" v="17" actId="478"/>
          <ac:cxnSpMkLst>
            <pc:docMk/>
            <pc:sldMk cId="248401132" sldId="261"/>
            <ac:cxnSpMk id="89" creationId="{D6831CA0-9AE7-45AF-809B-BDDED28E2EFD}"/>
          </ac:cxnSpMkLst>
        </pc:cxnChg>
        <pc:cxnChg chg="del mod">
          <ac:chgData name="森田実" userId="e6338477-5e86-4fd5-b414-9fd4df1e060a" providerId="ADAL" clId="{0B0D229F-6512-4477-B635-965CC8EEA9A7}" dt="2020-11-10T06:03:21.502" v="17" actId="478"/>
          <ac:cxnSpMkLst>
            <pc:docMk/>
            <pc:sldMk cId="248401132" sldId="261"/>
            <ac:cxnSpMk id="90" creationId="{6B1AFDC9-B5E4-44CE-B529-2A48BF56B4E7}"/>
          </ac:cxnSpMkLst>
        </pc:cxnChg>
        <pc:cxnChg chg="del mod">
          <ac:chgData name="森田実" userId="e6338477-5e86-4fd5-b414-9fd4df1e060a" providerId="ADAL" clId="{0B0D229F-6512-4477-B635-965CC8EEA9A7}" dt="2020-11-10T06:03:21.502" v="17" actId="478"/>
          <ac:cxnSpMkLst>
            <pc:docMk/>
            <pc:sldMk cId="248401132" sldId="261"/>
            <ac:cxnSpMk id="91" creationId="{B4BFC7E1-2C7B-4FBB-9807-E91C5086B583}"/>
          </ac:cxnSpMkLst>
        </pc:cxnChg>
        <pc:cxnChg chg="del mod">
          <ac:chgData name="森田実" userId="e6338477-5e86-4fd5-b414-9fd4df1e060a" providerId="ADAL" clId="{0B0D229F-6512-4477-B635-965CC8EEA9A7}" dt="2020-11-10T06:03:21.502" v="17" actId="478"/>
          <ac:cxnSpMkLst>
            <pc:docMk/>
            <pc:sldMk cId="248401132" sldId="261"/>
            <ac:cxnSpMk id="92" creationId="{8D594110-F9ED-4BB2-8226-1405ACA839EF}"/>
          </ac:cxnSpMkLst>
        </pc:cxnChg>
        <pc:cxnChg chg="del mod">
          <ac:chgData name="森田実" userId="e6338477-5e86-4fd5-b414-9fd4df1e060a" providerId="ADAL" clId="{0B0D229F-6512-4477-B635-965CC8EEA9A7}" dt="2020-11-10T06:03:21.502" v="17" actId="478"/>
          <ac:cxnSpMkLst>
            <pc:docMk/>
            <pc:sldMk cId="248401132" sldId="261"/>
            <ac:cxnSpMk id="93" creationId="{74FA65B5-4D5F-43AA-86DE-D3D0FEF29C45}"/>
          </ac:cxnSpMkLst>
        </pc:cxnChg>
        <pc:cxnChg chg="del mod">
          <ac:chgData name="森田実" userId="e6338477-5e86-4fd5-b414-9fd4df1e060a" providerId="ADAL" clId="{0B0D229F-6512-4477-B635-965CC8EEA9A7}" dt="2020-11-10T06:03:21.502" v="17" actId="478"/>
          <ac:cxnSpMkLst>
            <pc:docMk/>
            <pc:sldMk cId="248401132" sldId="261"/>
            <ac:cxnSpMk id="94" creationId="{DBAD1045-46E0-4041-819D-CB27CE9F4A7E}"/>
          </ac:cxnSpMkLst>
        </pc:cxnChg>
      </pc:sldChg>
      <pc:sldChg chg="add ord">
        <pc:chgData name="森田実" userId="e6338477-5e86-4fd5-b414-9fd4df1e060a" providerId="ADAL" clId="{0B0D229F-6512-4477-B635-965CC8EEA9A7}" dt="2020-11-10T06:11:19.536" v="171" actId="20578"/>
        <pc:sldMkLst>
          <pc:docMk/>
          <pc:sldMk cId="2948201967" sldId="262"/>
        </pc:sldMkLst>
      </pc:sldChg>
      <pc:sldChg chg="modSp del modNotes">
        <pc:chgData name="森田実" userId="e6338477-5e86-4fd5-b414-9fd4df1e060a" providerId="ADAL" clId="{0B0D229F-6512-4477-B635-965CC8EEA9A7}" dt="2020-11-10T06:10:55.279" v="159" actId="47"/>
        <pc:sldMkLst>
          <pc:docMk/>
          <pc:sldMk cId="4086100189" sldId="262"/>
        </pc:sldMkLst>
        <pc:spChg chg="mod">
          <ac:chgData name="森田実" userId="e6338477-5e86-4fd5-b414-9fd4df1e060a" providerId="ADAL" clId="{0B0D229F-6512-4477-B635-965CC8EEA9A7}" dt="2020-11-10T06:01:46.269" v="0"/>
          <ac:spMkLst>
            <pc:docMk/>
            <pc:sldMk cId="4086100189" sldId="262"/>
            <ac:spMk id="3" creationId="{B460AB11-F39C-44AF-A13A-DC19C7422108}"/>
          </ac:spMkLst>
        </pc:spChg>
        <pc:spChg chg="mod">
          <ac:chgData name="森田実" userId="e6338477-5e86-4fd5-b414-9fd4df1e060a" providerId="ADAL" clId="{0B0D229F-6512-4477-B635-965CC8EEA9A7}" dt="2020-11-10T06:01:46.269" v="0"/>
          <ac:spMkLst>
            <pc:docMk/>
            <pc:sldMk cId="4086100189" sldId="262"/>
            <ac:spMk id="4" creationId="{433995F8-4B38-46CC-A900-CD22B0FCBE07}"/>
          </ac:spMkLst>
        </pc:spChg>
        <pc:spChg chg="mod">
          <ac:chgData name="森田実" userId="e6338477-5e86-4fd5-b414-9fd4df1e060a" providerId="ADAL" clId="{0B0D229F-6512-4477-B635-965CC8EEA9A7}" dt="2020-11-10T06:01:46.269" v="0"/>
          <ac:spMkLst>
            <pc:docMk/>
            <pc:sldMk cId="4086100189" sldId="262"/>
            <ac:spMk id="8" creationId="{9FE34281-8D49-4186-A678-2BB17B516960}"/>
          </ac:spMkLst>
        </pc:spChg>
        <pc:spChg chg="mod">
          <ac:chgData name="森田実" userId="e6338477-5e86-4fd5-b414-9fd4df1e060a" providerId="ADAL" clId="{0B0D229F-6512-4477-B635-965CC8EEA9A7}" dt="2020-11-10T06:01:46.269" v="0"/>
          <ac:spMkLst>
            <pc:docMk/>
            <pc:sldMk cId="4086100189" sldId="262"/>
            <ac:spMk id="12" creationId="{F1BEACEC-B8FF-432E-8844-2A3A5FCF1411}"/>
          </ac:spMkLst>
        </pc:spChg>
        <pc:spChg chg="mod">
          <ac:chgData name="森田実" userId="e6338477-5e86-4fd5-b414-9fd4df1e060a" providerId="ADAL" clId="{0B0D229F-6512-4477-B635-965CC8EEA9A7}" dt="2020-11-10T06:01:46.269" v="0"/>
          <ac:spMkLst>
            <pc:docMk/>
            <pc:sldMk cId="4086100189" sldId="262"/>
            <ac:spMk id="13" creationId="{AE9B4DCF-6AC8-4A4B-AA73-AE7E90C4C23E}"/>
          </ac:spMkLst>
        </pc:spChg>
        <pc:spChg chg="mod">
          <ac:chgData name="森田実" userId="e6338477-5e86-4fd5-b414-9fd4df1e060a" providerId="ADAL" clId="{0B0D229F-6512-4477-B635-965CC8EEA9A7}" dt="2020-11-10T06:01:46.269" v="0"/>
          <ac:spMkLst>
            <pc:docMk/>
            <pc:sldMk cId="4086100189" sldId="262"/>
            <ac:spMk id="14" creationId="{55C69B43-130C-4216-8497-57F8D6ECCD64}"/>
          </ac:spMkLst>
        </pc:spChg>
        <pc:spChg chg="mod">
          <ac:chgData name="森田実" userId="e6338477-5e86-4fd5-b414-9fd4df1e060a" providerId="ADAL" clId="{0B0D229F-6512-4477-B635-965CC8EEA9A7}" dt="2020-11-10T06:01:46.269" v="0"/>
          <ac:spMkLst>
            <pc:docMk/>
            <pc:sldMk cId="4086100189" sldId="262"/>
            <ac:spMk id="15" creationId="{0B1CC409-B69F-4CC3-B76B-DC41D98AB752}"/>
          </ac:spMkLst>
        </pc:spChg>
        <pc:spChg chg="mod">
          <ac:chgData name="森田実" userId="e6338477-5e86-4fd5-b414-9fd4df1e060a" providerId="ADAL" clId="{0B0D229F-6512-4477-B635-965CC8EEA9A7}" dt="2020-11-10T06:01:46.269" v="0"/>
          <ac:spMkLst>
            <pc:docMk/>
            <pc:sldMk cId="4086100189" sldId="262"/>
            <ac:spMk id="17" creationId="{7AF87732-6148-48DF-94E1-FE126E4BFFA0}"/>
          </ac:spMkLst>
        </pc:spChg>
        <pc:spChg chg="mod">
          <ac:chgData name="森田実" userId="e6338477-5e86-4fd5-b414-9fd4df1e060a" providerId="ADAL" clId="{0B0D229F-6512-4477-B635-965CC8EEA9A7}" dt="2020-11-10T06:01:46.269" v="0"/>
          <ac:spMkLst>
            <pc:docMk/>
            <pc:sldMk cId="4086100189" sldId="262"/>
            <ac:spMk id="18" creationId="{A0643130-3E7A-41AD-AA8B-4688C8DF6894}"/>
          </ac:spMkLst>
        </pc:spChg>
        <pc:spChg chg="mod">
          <ac:chgData name="森田実" userId="e6338477-5e86-4fd5-b414-9fd4df1e060a" providerId="ADAL" clId="{0B0D229F-6512-4477-B635-965CC8EEA9A7}" dt="2020-11-10T06:01:46.269" v="0"/>
          <ac:spMkLst>
            <pc:docMk/>
            <pc:sldMk cId="4086100189" sldId="262"/>
            <ac:spMk id="24" creationId="{47AD283B-A84F-43BF-9ADF-80ACFD56FE64}"/>
          </ac:spMkLst>
        </pc:spChg>
        <pc:spChg chg="mod">
          <ac:chgData name="森田実" userId="e6338477-5e86-4fd5-b414-9fd4df1e060a" providerId="ADAL" clId="{0B0D229F-6512-4477-B635-965CC8EEA9A7}" dt="2020-11-10T06:01:46.269" v="0"/>
          <ac:spMkLst>
            <pc:docMk/>
            <pc:sldMk cId="4086100189" sldId="262"/>
            <ac:spMk id="26" creationId="{2B354FB5-6A6B-43F6-AEB8-04166CDE470F}"/>
          </ac:spMkLst>
        </pc:spChg>
        <pc:spChg chg="mod">
          <ac:chgData name="森田実" userId="e6338477-5e86-4fd5-b414-9fd4df1e060a" providerId="ADAL" clId="{0B0D229F-6512-4477-B635-965CC8EEA9A7}" dt="2020-11-10T06:01:46.269" v="0"/>
          <ac:spMkLst>
            <pc:docMk/>
            <pc:sldMk cId="4086100189" sldId="262"/>
            <ac:spMk id="28" creationId="{BFCDE5B1-89CA-4DD5-AC22-062CEA421847}"/>
          </ac:spMkLst>
        </pc:spChg>
        <pc:spChg chg="mod">
          <ac:chgData name="森田実" userId="e6338477-5e86-4fd5-b414-9fd4df1e060a" providerId="ADAL" clId="{0B0D229F-6512-4477-B635-965CC8EEA9A7}" dt="2020-11-10T06:01:46.269" v="0"/>
          <ac:spMkLst>
            <pc:docMk/>
            <pc:sldMk cId="4086100189" sldId="262"/>
            <ac:spMk id="50" creationId="{51DB806A-29DE-48AF-ADE2-50414044926B}"/>
          </ac:spMkLst>
        </pc:spChg>
        <pc:spChg chg="mod">
          <ac:chgData name="森田実" userId="e6338477-5e86-4fd5-b414-9fd4df1e060a" providerId="ADAL" clId="{0B0D229F-6512-4477-B635-965CC8EEA9A7}" dt="2020-11-10T06:01:46.269" v="0"/>
          <ac:spMkLst>
            <pc:docMk/>
            <pc:sldMk cId="4086100189" sldId="262"/>
            <ac:spMk id="54" creationId="{78678EDD-3EC1-461C-A023-9411F82C0DC4}"/>
          </ac:spMkLst>
        </pc:spChg>
        <pc:spChg chg="mod">
          <ac:chgData name="森田実" userId="e6338477-5e86-4fd5-b414-9fd4df1e060a" providerId="ADAL" clId="{0B0D229F-6512-4477-B635-965CC8EEA9A7}" dt="2020-11-10T06:01:46.269" v="0"/>
          <ac:spMkLst>
            <pc:docMk/>
            <pc:sldMk cId="4086100189" sldId="262"/>
            <ac:spMk id="56" creationId="{CC5C9C24-4DEE-4FED-8C45-F4A088A87B85}"/>
          </ac:spMkLst>
        </pc:spChg>
        <pc:spChg chg="mod">
          <ac:chgData name="森田実" userId="e6338477-5e86-4fd5-b414-9fd4df1e060a" providerId="ADAL" clId="{0B0D229F-6512-4477-B635-965CC8EEA9A7}" dt="2020-11-10T06:01:46.269" v="0"/>
          <ac:spMkLst>
            <pc:docMk/>
            <pc:sldMk cId="4086100189" sldId="262"/>
            <ac:spMk id="62" creationId="{51079148-04CD-4764-9E3E-2D7B12F7176B}"/>
          </ac:spMkLst>
        </pc:spChg>
        <pc:spChg chg="mod">
          <ac:chgData name="森田実" userId="e6338477-5e86-4fd5-b414-9fd4df1e060a" providerId="ADAL" clId="{0B0D229F-6512-4477-B635-965CC8EEA9A7}" dt="2020-11-10T06:01:46.269" v="0"/>
          <ac:spMkLst>
            <pc:docMk/>
            <pc:sldMk cId="4086100189" sldId="262"/>
            <ac:spMk id="68" creationId="{144B409C-DFA8-4847-AF57-254FBB601E3F}"/>
          </ac:spMkLst>
        </pc:spChg>
        <pc:spChg chg="mod">
          <ac:chgData name="森田実" userId="e6338477-5e86-4fd5-b414-9fd4df1e060a" providerId="ADAL" clId="{0B0D229F-6512-4477-B635-965CC8EEA9A7}" dt="2020-11-10T06:01:46.269" v="0"/>
          <ac:spMkLst>
            <pc:docMk/>
            <pc:sldMk cId="4086100189" sldId="262"/>
            <ac:spMk id="70" creationId="{040B24F3-4E67-4DAD-AF54-5B118B6E8739}"/>
          </ac:spMkLst>
        </pc:spChg>
        <pc:spChg chg="mod">
          <ac:chgData name="森田実" userId="e6338477-5e86-4fd5-b414-9fd4df1e060a" providerId="ADAL" clId="{0B0D229F-6512-4477-B635-965CC8EEA9A7}" dt="2020-11-10T06:01:46.269" v="0"/>
          <ac:spMkLst>
            <pc:docMk/>
            <pc:sldMk cId="4086100189" sldId="262"/>
            <ac:spMk id="74" creationId="{0308DFD0-EAA4-4942-89A3-CEF81C7FC91D}"/>
          </ac:spMkLst>
        </pc:spChg>
        <pc:spChg chg="mod">
          <ac:chgData name="森田実" userId="e6338477-5e86-4fd5-b414-9fd4df1e060a" providerId="ADAL" clId="{0B0D229F-6512-4477-B635-965CC8EEA9A7}" dt="2020-11-10T06:01:46.269" v="0"/>
          <ac:spMkLst>
            <pc:docMk/>
            <pc:sldMk cId="4086100189" sldId="262"/>
            <ac:spMk id="82" creationId="{676C2A05-89F5-4AB2-AE44-0ECD02A95E57}"/>
          </ac:spMkLst>
        </pc:spChg>
        <pc:spChg chg="mod">
          <ac:chgData name="森田実" userId="e6338477-5e86-4fd5-b414-9fd4df1e060a" providerId="ADAL" clId="{0B0D229F-6512-4477-B635-965CC8EEA9A7}" dt="2020-11-10T06:01:46.269" v="0"/>
          <ac:spMkLst>
            <pc:docMk/>
            <pc:sldMk cId="4086100189" sldId="262"/>
            <ac:spMk id="84" creationId="{B7D63633-41E3-4FDD-9E92-6271A4AED5C7}"/>
          </ac:spMkLst>
        </pc:spChg>
        <pc:spChg chg="mod">
          <ac:chgData name="森田実" userId="e6338477-5e86-4fd5-b414-9fd4df1e060a" providerId="ADAL" clId="{0B0D229F-6512-4477-B635-965CC8EEA9A7}" dt="2020-11-10T06:01:46.269" v="0"/>
          <ac:spMkLst>
            <pc:docMk/>
            <pc:sldMk cId="4086100189" sldId="262"/>
            <ac:spMk id="86" creationId="{0E2732A4-BEF3-4690-84A3-58EA16EDCA95}"/>
          </ac:spMkLst>
        </pc:spChg>
        <pc:spChg chg="mod">
          <ac:chgData name="森田実" userId="e6338477-5e86-4fd5-b414-9fd4df1e060a" providerId="ADAL" clId="{0B0D229F-6512-4477-B635-965CC8EEA9A7}" dt="2020-11-10T06:01:46.269" v="0"/>
          <ac:spMkLst>
            <pc:docMk/>
            <pc:sldMk cId="4086100189" sldId="262"/>
            <ac:spMk id="88" creationId="{07916804-5B58-4504-9627-8603C56924BC}"/>
          </ac:spMkLst>
        </pc:spChg>
        <pc:spChg chg="mod">
          <ac:chgData name="森田実" userId="e6338477-5e86-4fd5-b414-9fd4df1e060a" providerId="ADAL" clId="{0B0D229F-6512-4477-B635-965CC8EEA9A7}" dt="2020-11-10T06:01:46.269" v="0"/>
          <ac:spMkLst>
            <pc:docMk/>
            <pc:sldMk cId="4086100189" sldId="262"/>
            <ac:spMk id="90" creationId="{1F1EA66E-DFBB-4606-B093-D52CE66A7E5C}"/>
          </ac:spMkLst>
        </pc:spChg>
        <pc:spChg chg="mod">
          <ac:chgData name="森田実" userId="e6338477-5e86-4fd5-b414-9fd4df1e060a" providerId="ADAL" clId="{0B0D229F-6512-4477-B635-965CC8EEA9A7}" dt="2020-11-10T06:01:46.269" v="0"/>
          <ac:spMkLst>
            <pc:docMk/>
            <pc:sldMk cId="4086100189" sldId="262"/>
            <ac:spMk id="91" creationId="{CFD6B09E-4C37-41FD-AC02-13020874D2B0}"/>
          </ac:spMkLst>
        </pc:spChg>
        <pc:spChg chg="mod">
          <ac:chgData name="森田実" userId="e6338477-5e86-4fd5-b414-9fd4df1e060a" providerId="ADAL" clId="{0B0D229F-6512-4477-B635-965CC8EEA9A7}" dt="2020-11-10T06:01:46.269" v="0"/>
          <ac:spMkLst>
            <pc:docMk/>
            <pc:sldMk cId="4086100189" sldId="262"/>
            <ac:spMk id="92" creationId="{7479048D-B427-44A9-BC8C-707F141220E1}"/>
          </ac:spMkLst>
        </pc:spChg>
        <pc:spChg chg="mod">
          <ac:chgData name="森田実" userId="e6338477-5e86-4fd5-b414-9fd4df1e060a" providerId="ADAL" clId="{0B0D229F-6512-4477-B635-965CC8EEA9A7}" dt="2020-11-10T06:01:46.269" v="0"/>
          <ac:spMkLst>
            <pc:docMk/>
            <pc:sldMk cId="4086100189" sldId="262"/>
            <ac:spMk id="93" creationId="{1ADD7FC9-5D94-419F-986F-56E5787A3E20}"/>
          </ac:spMkLst>
        </pc:spChg>
        <pc:spChg chg="mod">
          <ac:chgData name="森田実" userId="e6338477-5e86-4fd5-b414-9fd4df1e060a" providerId="ADAL" clId="{0B0D229F-6512-4477-B635-965CC8EEA9A7}" dt="2020-11-10T06:01:46.269" v="0"/>
          <ac:spMkLst>
            <pc:docMk/>
            <pc:sldMk cId="4086100189" sldId="262"/>
            <ac:spMk id="94" creationId="{D0659F20-F6FF-4345-B026-F13D0B7FCAF3}"/>
          </ac:spMkLst>
        </pc:spChg>
        <pc:spChg chg="mod">
          <ac:chgData name="森田実" userId="e6338477-5e86-4fd5-b414-9fd4df1e060a" providerId="ADAL" clId="{0B0D229F-6512-4477-B635-965CC8EEA9A7}" dt="2020-11-10T06:01:46.269" v="0"/>
          <ac:spMkLst>
            <pc:docMk/>
            <pc:sldMk cId="4086100189" sldId="262"/>
            <ac:spMk id="95" creationId="{0071297B-5D1F-4273-9E4A-509CE6507AA2}"/>
          </ac:spMkLst>
        </pc:spChg>
        <pc:spChg chg="mod">
          <ac:chgData name="森田実" userId="e6338477-5e86-4fd5-b414-9fd4df1e060a" providerId="ADAL" clId="{0B0D229F-6512-4477-B635-965CC8EEA9A7}" dt="2020-11-10T06:01:46.269" v="0"/>
          <ac:spMkLst>
            <pc:docMk/>
            <pc:sldMk cId="4086100189" sldId="262"/>
            <ac:spMk id="96" creationId="{B53DDF62-C0B3-4F99-BA3D-E373C2440156}"/>
          </ac:spMkLst>
        </pc:spChg>
        <pc:spChg chg="mod">
          <ac:chgData name="森田実" userId="e6338477-5e86-4fd5-b414-9fd4df1e060a" providerId="ADAL" clId="{0B0D229F-6512-4477-B635-965CC8EEA9A7}" dt="2020-11-10T06:01:46.269" v="0"/>
          <ac:spMkLst>
            <pc:docMk/>
            <pc:sldMk cId="4086100189" sldId="262"/>
            <ac:spMk id="97" creationId="{91C09FAE-2B19-4907-B894-FD4F82EE06BB}"/>
          </ac:spMkLst>
        </pc:spChg>
        <pc:spChg chg="mod">
          <ac:chgData name="森田実" userId="e6338477-5e86-4fd5-b414-9fd4df1e060a" providerId="ADAL" clId="{0B0D229F-6512-4477-B635-965CC8EEA9A7}" dt="2020-11-10T06:01:46.269" v="0"/>
          <ac:spMkLst>
            <pc:docMk/>
            <pc:sldMk cId="4086100189" sldId="262"/>
            <ac:spMk id="99" creationId="{631D67BA-FA12-4FEB-9A9F-9364CEBE896B}"/>
          </ac:spMkLst>
        </pc:spChg>
        <pc:spChg chg="mod">
          <ac:chgData name="森田実" userId="e6338477-5e86-4fd5-b414-9fd4df1e060a" providerId="ADAL" clId="{0B0D229F-6512-4477-B635-965CC8EEA9A7}" dt="2020-11-10T06:01:46.269" v="0"/>
          <ac:spMkLst>
            <pc:docMk/>
            <pc:sldMk cId="4086100189" sldId="262"/>
            <ac:spMk id="100" creationId="{C2BEF8CE-FEAB-48F4-BF6B-7C09EE214DAB}"/>
          </ac:spMkLst>
        </pc:spChg>
        <pc:spChg chg="mod">
          <ac:chgData name="森田実" userId="e6338477-5e86-4fd5-b414-9fd4df1e060a" providerId="ADAL" clId="{0B0D229F-6512-4477-B635-965CC8EEA9A7}" dt="2020-11-10T06:01:46.269" v="0"/>
          <ac:spMkLst>
            <pc:docMk/>
            <pc:sldMk cId="4086100189" sldId="262"/>
            <ac:spMk id="101" creationId="{EE7CCE50-5AEB-49B4-BBC7-4E85D77EDE84}"/>
          </ac:spMkLst>
        </pc:spChg>
        <pc:spChg chg="mod">
          <ac:chgData name="森田実" userId="e6338477-5e86-4fd5-b414-9fd4df1e060a" providerId="ADAL" clId="{0B0D229F-6512-4477-B635-965CC8EEA9A7}" dt="2020-11-10T06:01:46.269" v="0"/>
          <ac:spMkLst>
            <pc:docMk/>
            <pc:sldMk cId="4086100189" sldId="262"/>
            <ac:spMk id="102" creationId="{11F2F04F-B391-4A43-83C2-E59D269EA873}"/>
          </ac:spMkLst>
        </pc:spChg>
        <pc:spChg chg="mod">
          <ac:chgData name="森田実" userId="e6338477-5e86-4fd5-b414-9fd4df1e060a" providerId="ADAL" clId="{0B0D229F-6512-4477-B635-965CC8EEA9A7}" dt="2020-11-10T06:01:46.269" v="0"/>
          <ac:spMkLst>
            <pc:docMk/>
            <pc:sldMk cId="4086100189" sldId="262"/>
            <ac:spMk id="103" creationId="{71A8FD84-6987-483C-86A2-1ADB5E0EE32F}"/>
          </ac:spMkLst>
        </pc:spChg>
        <pc:spChg chg="mod">
          <ac:chgData name="森田実" userId="e6338477-5e86-4fd5-b414-9fd4df1e060a" providerId="ADAL" clId="{0B0D229F-6512-4477-B635-965CC8EEA9A7}" dt="2020-11-10T06:01:46.269" v="0"/>
          <ac:spMkLst>
            <pc:docMk/>
            <pc:sldMk cId="4086100189" sldId="262"/>
            <ac:spMk id="104" creationId="{770725FE-FFAA-4473-AF82-0C0374A3C04D}"/>
          </ac:spMkLst>
        </pc:spChg>
        <pc:spChg chg="mod">
          <ac:chgData name="森田実" userId="e6338477-5e86-4fd5-b414-9fd4df1e060a" providerId="ADAL" clId="{0B0D229F-6512-4477-B635-965CC8EEA9A7}" dt="2020-11-10T06:01:46.269" v="0"/>
          <ac:spMkLst>
            <pc:docMk/>
            <pc:sldMk cId="4086100189" sldId="262"/>
            <ac:spMk id="107" creationId="{9873D283-7E57-4EA8-8036-17005A4888BD}"/>
          </ac:spMkLst>
        </pc:spChg>
        <pc:spChg chg="mod">
          <ac:chgData name="森田実" userId="e6338477-5e86-4fd5-b414-9fd4df1e060a" providerId="ADAL" clId="{0B0D229F-6512-4477-B635-965CC8EEA9A7}" dt="2020-11-10T06:01:46.269" v="0"/>
          <ac:spMkLst>
            <pc:docMk/>
            <pc:sldMk cId="4086100189" sldId="262"/>
            <ac:spMk id="113" creationId="{AC71C29A-73EB-4CF3-8E4A-F8D0F2F27C4E}"/>
          </ac:spMkLst>
        </pc:spChg>
        <pc:spChg chg="mod">
          <ac:chgData name="森田実" userId="e6338477-5e86-4fd5-b414-9fd4df1e060a" providerId="ADAL" clId="{0B0D229F-6512-4477-B635-965CC8EEA9A7}" dt="2020-11-10T06:01:46.269" v="0"/>
          <ac:spMkLst>
            <pc:docMk/>
            <pc:sldMk cId="4086100189" sldId="262"/>
            <ac:spMk id="114" creationId="{D9927492-5799-4A84-B548-68B57ED4C117}"/>
          </ac:spMkLst>
        </pc:spChg>
        <pc:spChg chg="mod">
          <ac:chgData name="森田実" userId="e6338477-5e86-4fd5-b414-9fd4df1e060a" providerId="ADAL" clId="{0B0D229F-6512-4477-B635-965CC8EEA9A7}" dt="2020-11-10T06:01:46.269" v="0"/>
          <ac:spMkLst>
            <pc:docMk/>
            <pc:sldMk cId="4086100189" sldId="262"/>
            <ac:spMk id="115" creationId="{B9CDFA3B-DC25-4834-B3CD-6F7D7B84DF58}"/>
          </ac:spMkLst>
        </pc:spChg>
        <pc:spChg chg="mod">
          <ac:chgData name="森田実" userId="e6338477-5e86-4fd5-b414-9fd4df1e060a" providerId="ADAL" clId="{0B0D229F-6512-4477-B635-965CC8EEA9A7}" dt="2020-11-10T06:01:46.269" v="0"/>
          <ac:spMkLst>
            <pc:docMk/>
            <pc:sldMk cId="4086100189" sldId="262"/>
            <ac:spMk id="120" creationId="{13DC9F99-B119-4491-A4F1-C65D0CADD8E6}"/>
          </ac:spMkLst>
        </pc:spChg>
        <pc:spChg chg="mod">
          <ac:chgData name="森田実" userId="e6338477-5e86-4fd5-b414-9fd4df1e060a" providerId="ADAL" clId="{0B0D229F-6512-4477-B635-965CC8EEA9A7}" dt="2020-11-10T06:01:46.269" v="0"/>
          <ac:spMkLst>
            <pc:docMk/>
            <pc:sldMk cId="4086100189" sldId="262"/>
            <ac:spMk id="121" creationId="{61C3B49E-5197-4355-8640-A91B571B9810}"/>
          </ac:spMkLst>
        </pc:spChg>
        <pc:spChg chg="mod">
          <ac:chgData name="森田実" userId="e6338477-5e86-4fd5-b414-9fd4df1e060a" providerId="ADAL" clId="{0B0D229F-6512-4477-B635-965CC8EEA9A7}" dt="2020-11-10T06:01:46.269" v="0"/>
          <ac:spMkLst>
            <pc:docMk/>
            <pc:sldMk cId="4086100189" sldId="262"/>
            <ac:spMk id="122" creationId="{94D178EF-9DED-4B53-A344-AF9ABFFACC65}"/>
          </ac:spMkLst>
        </pc:spChg>
        <pc:spChg chg="mod">
          <ac:chgData name="森田実" userId="e6338477-5e86-4fd5-b414-9fd4df1e060a" providerId="ADAL" clId="{0B0D229F-6512-4477-B635-965CC8EEA9A7}" dt="2020-11-10T06:01:46.269" v="0"/>
          <ac:spMkLst>
            <pc:docMk/>
            <pc:sldMk cId="4086100189" sldId="262"/>
            <ac:spMk id="123" creationId="{E6AA9CF1-EB53-4608-8FC1-3051204AE01A}"/>
          </ac:spMkLst>
        </pc:spChg>
        <pc:spChg chg="mod">
          <ac:chgData name="森田実" userId="e6338477-5e86-4fd5-b414-9fd4df1e060a" providerId="ADAL" clId="{0B0D229F-6512-4477-B635-965CC8EEA9A7}" dt="2020-11-10T06:01:46.269" v="0"/>
          <ac:spMkLst>
            <pc:docMk/>
            <pc:sldMk cId="4086100189" sldId="262"/>
            <ac:spMk id="124" creationId="{B17F2E34-E652-4182-BE0A-9965CD0A44A2}"/>
          </ac:spMkLst>
        </pc:spChg>
        <pc:spChg chg="mod">
          <ac:chgData name="森田実" userId="e6338477-5e86-4fd5-b414-9fd4df1e060a" providerId="ADAL" clId="{0B0D229F-6512-4477-B635-965CC8EEA9A7}" dt="2020-11-10T06:01:46.269" v="0"/>
          <ac:spMkLst>
            <pc:docMk/>
            <pc:sldMk cId="4086100189" sldId="262"/>
            <ac:spMk id="126" creationId="{C7DA2F36-0161-4D93-BB91-B00C80417A56}"/>
          </ac:spMkLst>
        </pc:spChg>
        <pc:spChg chg="mod">
          <ac:chgData name="森田実" userId="e6338477-5e86-4fd5-b414-9fd4df1e060a" providerId="ADAL" clId="{0B0D229F-6512-4477-B635-965CC8EEA9A7}" dt="2020-11-10T06:01:46.269" v="0"/>
          <ac:spMkLst>
            <pc:docMk/>
            <pc:sldMk cId="4086100189" sldId="262"/>
            <ac:spMk id="127" creationId="{75A84F65-AF53-4057-B2B4-78033E3B5F79}"/>
          </ac:spMkLst>
        </pc:spChg>
        <pc:spChg chg="mod">
          <ac:chgData name="森田実" userId="e6338477-5e86-4fd5-b414-9fd4df1e060a" providerId="ADAL" clId="{0B0D229F-6512-4477-B635-965CC8EEA9A7}" dt="2020-11-10T06:01:46.269" v="0"/>
          <ac:spMkLst>
            <pc:docMk/>
            <pc:sldMk cId="4086100189" sldId="262"/>
            <ac:spMk id="144" creationId="{ED61E9C7-5BA6-4285-B1E0-E449EFE42D45}"/>
          </ac:spMkLst>
        </pc:spChg>
        <pc:spChg chg="mod">
          <ac:chgData name="森田実" userId="e6338477-5e86-4fd5-b414-9fd4df1e060a" providerId="ADAL" clId="{0B0D229F-6512-4477-B635-965CC8EEA9A7}" dt="2020-11-10T06:01:46.269" v="0"/>
          <ac:spMkLst>
            <pc:docMk/>
            <pc:sldMk cId="4086100189" sldId="262"/>
            <ac:spMk id="151" creationId="{4A1299D9-3C74-4416-9DAD-502C0B91A96D}"/>
          </ac:spMkLst>
        </pc:spChg>
        <pc:spChg chg="mod">
          <ac:chgData name="森田実" userId="e6338477-5e86-4fd5-b414-9fd4df1e060a" providerId="ADAL" clId="{0B0D229F-6512-4477-B635-965CC8EEA9A7}" dt="2020-11-10T06:01:46.269" v="0"/>
          <ac:spMkLst>
            <pc:docMk/>
            <pc:sldMk cId="4086100189" sldId="262"/>
            <ac:spMk id="155" creationId="{1DE750E3-6C74-4A74-9A65-4736E8D0A0E0}"/>
          </ac:spMkLst>
        </pc:spChg>
        <pc:spChg chg="mod">
          <ac:chgData name="森田実" userId="e6338477-5e86-4fd5-b414-9fd4df1e060a" providerId="ADAL" clId="{0B0D229F-6512-4477-B635-965CC8EEA9A7}" dt="2020-11-10T06:01:46.269" v="0"/>
          <ac:spMkLst>
            <pc:docMk/>
            <pc:sldMk cId="4086100189" sldId="262"/>
            <ac:spMk id="160" creationId="{5C2AB616-EF2A-4D66-9A34-47D0180FC2D4}"/>
          </ac:spMkLst>
        </pc:spChg>
        <pc:spChg chg="mod">
          <ac:chgData name="森田実" userId="e6338477-5e86-4fd5-b414-9fd4df1e060a" providerId="ADAL" clId="{0B0D229F-6512-4477-B635-965CC8EEA9A7}" dt="2020-11-10T06:01:46.269" v="0"/>
          <ac:spMkLst>
            <pc:docMk/>
            <pc:sldMk cId="4086100189" sldId="262"/>
            <ac:spMk id="165" creationId="{7331E54A-A057-480C-9781-D39A5F430E80}"/>
          </ac:spMkLst>
        </pc:spChg>
        <pc:spChg chg="mod">
          <ac:chgData name="森田実" userId="e6338477-5e86-4fd5-b414-9fd4df1e060a" providerId="ADAL" clId="{0B0D229F-6512-4477-B635-965CC8EEA9A7}" dt="2020-11-10T06:01:46.269" v="0"/>
          <ac:spMkLst>
            <pc:docMk/>
            <pc:sldMk cId="4086100189" sldId="262"/>
            <ac:spMk id="171" creationId="{88EE3385-B112-4102-916B-1D5273DC8488}"/>
          </ac:spMkLst>
        </pc:spChg>
        <pc:spChg chg="mod">
          <ac:chgData name="森田実" userId="e6338477-5e86-4fd5-b414-9fd4df1e060a" providerId="ADAL" clId="{0B0D229F-6512-4477-B635-965CC8EEA9A7}" dt="2020-11-10T06:01:46.269" v="0"/>
          <ac:spMkLst>
            <pc:docMk/>
            <pc:sldMk cId="4086100189" sldId="262"/>
            <ac:spMk id="175" creationId="{F5542470-3C65-44CD-A455-824F04582537}"/>
          </ac:spMkLst>
        </pc:spChg>
        <pc:grpChg chg="mod">
          <ac:chgData name="森田実" userId="e6338477-5e86-4fd5-b414-9fd4df1e060a" providerId="ADAL" clId="{0B0D229F-6512-4477-B635-965CC8EEA9A7}" dt="2020-11-10T06:01:46.269" v="0"/>
          <ac:grpSpMkLst>
            <pc:docMk/>
            <pc:sldMk cId="4086100189" sldId="262"/>
            <ac:grpSpMk id="10" creationId="{23A44797-C38F-4EAA-9B18-E99D3DB87180}"/>
          </ac:grpSpMkLst>
        </pc:grpChg>
        <pc:grpChg chg="mod">
          <ac:chgData name="森田実" userId="e6338477-5e86-4fd5-b414-9fd4df1e060a" providerId="ADAL" clId="{0B0D229F-6512-4477-B635-965CC8EEA9A7}" dt="2020-11-10T06:01:46.269" v="0"/>
          <ac:grpSpMkLst>
            <pc:docMk/>
            <pc:sldMk cId="4086100189" sldId="262"/>
            <ac:grpSpMk id="110" creationId="{42169E76-ACCC-48C8-8B47-AF352FDE29AA}"/>
          </ac:grpSpMkLst>
        </pc:grpChg>
        <pc:grpChg chg="mod">
          <ac:chgData name="森田実" userId="e6338477-5e86-4fd5-b414-9fd4df1e060a" providerId="ADAL" clId="{0B0D229F-6512-4477-B635-965CC8EEA9A7}" dt="2020-11-10T06:01:46.269" v="0"/>
          <ac:grpSpMkLst>
            <pc:docMk/>
            <pc:sldMk cId="4086100189" sldId="262"/>
            <ac:grpSpMk id="145" creationId="{1DBD7777-7516-46C2-9438-01A21A72515B}"/>
          </ac:grpSpMkLst>
        </pc:grpChg>
        <pc:grpChg chg="mod">
          <ac:chgData name="森田実" userId="e6338477-5e86-4fd5-b414-9fd4df1e060a" providerId="ADAL" clId="{0B0D229F-6512-4477-B635-965CC8EEA9A7}" dt="2020-11-10T06:01:46.269" v="0"/>
          <ac:grpSpMkLst>
            <pc:docMk/>
            <pc:sldMk cId="4086100189" sldId="262"/>
            <ac:grpSpMk id="146" creationId="{8F6D8055-B452-4FBA-82CC-E63424566D68}"/>
          </ac:grpSpMkLst>
        </pc:grpChg>
        <pc:grpChg chg="mod">
          <ac:chgData name="森田実" userId="e6338477-5e86-4fd5-b414-9fd4df1e060a" providerId="ADAL" clId="{0B0D229F-6512-4477-B635-965CC8EEA9A7}" dt="2020-11-10T06:01:46.269" v="0"/>
          <ac:grpSpMkLst>
            <pc:docMk/>
            <pc:sldMk cId="4086100189" sldId="262"/>
            <ac:grpSpMk id="147" creationId="{72DED1BA-06CF-458A-84E0-92EE5CE35E2F}"/>
          </ac:grpSpMkLst>
        </pc:grpChg>
        <pc:grpChg chg="mod">
          <ac:chgData name="森田実" userId="e6338477-5e86-4fd5-b414-9fd4df1e060a" providerId="ADAL" clId="{0B0D229F-6512-4477-B635-965CC8EEA9A7}" dt="2020-11-10T06:01:46.269" v="0"/>
          <ac:grpSpMkLst>
            <pc:docMk/>
            <pc:sldMk cId="4086100189" sldId="262"/>
            <ac:grpSpMk id="148" creationId="{6D3C0F0A-FEDD-40C6-87CA-AD544F11883A}"/>
          </ac:grpSpMkLst>
        </pc:grpChg>
        <pc:grpChg chg="mod">
          <ac:chgData name="森田実" userId="e6338477-5e86-4fd5-b414-9fd4df1e060a" providerId="ADAL" clId="{0B0D229F-6512-4477-B635-965CC8EEA9A7}" dt="2020-11-10T06:01:46.269" v="0"/>
          <ac:grpSpMkLst>
            <pc:docMk/>
            <pc:sldMk cId="4086100189" sldId="262"/>
            <ac:grpSpMk id="156" creationId="{AC625BCA-1F65-4039-8DDF-4F07D3FFC32A}"/>
          </ac:grpSpMkLst>
        </pc:grpChg>
        <pc:grpChg chg="mod">
          <ac:chgData name="森田実" userId="e6338477-5e86-4fd5-b414-9fd4df1e060a" providerId="ADAL" clId="{0B0D229F-6512-4477-B635-965CC8EEA9A7}" dt="2020-11-10T06:01:46.269" v="0"/>
          <ac:grpSpMkLst>
            <pc:docMk/>
            <pc:sldMk cId="4086100189" sldId="262"/>
            <ac:grpSpMk id="161" creationId="{188B89DD-418A-4BF5-8F58-0AD21A0CC3C2}"/>
          </ac:grpSpMkLst>
        </pc:grpChg>
        <pc:grpChg chg="mod">
          <ac:chgData name="森田実" userId="e6338477-5e86-4fd5-b414-9fd4df1e060a" providerId="ADAL" clId="{0B0D229F-6512-4477-B635-965CC8EEA9A7}" dt="2020-11-10T06:01:46.269" v="0"/>
          <ac:grpSpMkLst>
            <pc:docMk/>
            <pc:sldMk cId="4086100189" sldId="262"/>
            <ac:grpSpMk id="166" creationId="{8408BF57-6DE3-48E7-AEF9-95BFE31E0B59}"/>
          </ac:grpSpMkLst>
        </pc:grpChg>
        <pc:grpChg chg="mod">
          <ac:chgData name="森田実" userId="e6338477-5e86-4fd5-b414-9fd4df1e060a" providerId="ADAL" clId="{0B0D229F-6512-4477-B635-965CC8EEA9A7}" dt="2020-11-10T06:01:46.269" v="0"/>
          <ac:grpSpMkLst>
            <pc:docMk/>
            <pc:sldMk cId="4086100189" sldId="262"/>
            <ac:grpSpMk id="167" creationId="{07D9D390-DD02-401C-9F6F-C329C165B217}"/>
          </ac:grpSpMkLst>
        </pc:grpChg>
        <pc:picChg chg="mod">
          <ac:chgData name="森田実" userId="e6338477-5e86-4fd5-b414-9fd4df1e060a" providerId="ADAL" clId="{0B0D229F-6512-4477-B635-965CC8EEA9A7}" dt="2020-11-10T06:01:46.269" v="0"/>
          <ac:picMkLst>
            <pc:docMk/>
            <pc:sldMk cId="4086100189" sldId="262"/>
            <ac:picMk id="5" creationId="{DF18C1A6-861C-40DB-B967-1ED96010B319}"/>
          </ac:picMkLst>
        </pc:picChg>
        <pc:picChg chg="mod">
          <ac:chgData name="森田実" userId="e6338477-5e86-4fd5-b414-9fd4df1e060a" providerId="ADAL" clId="{0B0D229F-6512-4477-B635-965CC8EEA9A7}" dt="2020-11-10T06:01:46.269" v="0"/>
          <ac:picMkLst>
            <pc:docMk/>
            <pc:sldMk cId="4086100189" sldId="262"/>
            <ac:picMk id="6" creationId="{74F5D88C-9FC5-4C1C-BFFB-97588BEA2AF1}"/>
          </ac:picMkLst>
        </pc:picChg>
        <pc:picChg chg="mod">
          <ac:chgData name="森田実" userId="e6338477-5e86-4fd5-b414-9fd4df1e060a" providerId="ADAL" clId="{0B0D229F-6512-4477-B635-965CC8EEA9A7}" dt="2020-11-10T06:01:46.269" v="0"/>
          <ac:picMkLst>
            <pc:docMk/>
            <pc:sldMk cId="4086100189" sldId="262"/>
            <ac:picMk id="7" creationId="{7DFA38A8-9678-42AC-AEE8-E41C907D1578}"/>
          </ac:picMkLst>
        </pc:picChg>
        <pc:picChg chg="mod">
          <ac:chgData name="森田実" userId="e6338477-5e86-4fd5-b414-9fd4df1e060a" providerId="ADAL" clId="{0B0D229F-6512-4477-B635-965CC8EEA9A7}" dt="2020-11-10T06:01:46.269" v="0"/>
          <ac:picMkLst>
            <pc:docMk/>
            <pc:sldMk cId="4086100189" sldId="262"/>
            <ac:picMk id="52" creationId="{7C20E187-0FB0-4780-8EA5-6351C4DB52ED}"/>
          </ac:picMkLst>
        </pc:picChg>
        <pc:picChg chg="mod">
          <ac:chgData name="森田実" userId="e6338477-5e86-4fd5-b414-9fd4df1e060a" providerId="ADAL" clId="{0B0D229F-6512-4477-B635-965CC8EEA9A7}" dt="2020-11-10T06:01:46.269" v="0"/>
          <ac:picMkLst>
            <pc:docMk/>
            <pc:sldMk cId="4086100189" sldId="262"/>
            <ac:picMk id="58" creationId="{79622A66-5B00-4F25-AA53-43AF74A06149}"/>
          </ac:picMkLst>
        </pc:picChg>
        <pc:picChg chg="mod">
          <ac:chgData name="森田実" userId="e6338477-5e86-4fd5-b414-9fd4df1e060a" providerId="ADAL" clId="{0B0D229F-6512-4477-B635-965CC8EEA9A7}" dt="2020-11-10T06:01:46.269" v="0"/>
          <ac:picMkLst>
            <pc:docMk/>
            <pc:sldMk cId="4086100189" sldId="262"/>
            <ac:picMk id="60" creationId="{8125651D-4F11-49EC-8018-0FDFE598A262}"/>
          </ac:picMkLst>
        </pc:picChg>
        <pc:picChg chg="mod">
          <ac:chgData name="森田実" userId="e6338477-5e86-4fd5-b414-9fd4df1e060a" providerId="ADAL" clId="{0B0D229F-6512-4477-B635-965CC8EEA9A7}" dt="2020-11-10T06:01:46.269" v="0"/>
          <ac:picMkLst>
            <pc:docMk/>
            <pc:sldMk cId="4086100189" sldId="262"/>
            <ac:picMk id="64" creationId="{DC60E0F3-5786-4AF9-9DAB-A9F6624C10D6}"/>
          </ac:picMkLst>
        </pc:picChg>
        <pc:picChg chg="mod">
          <ac:chgData name="森田実" userId="e6338477-5e86-4fd5-b414-9fd4df1e060a" providerId="ADAL" clId="{0B0D229F-6512-4477-B635-965CC8EEA9A7}" dt="2020-11-10T06:01:46.269" v="0"/>
          <ac:picMkLst>
            <pc:docMk/>
            <pc:sldMk cId="4086100189" sldId="262"/>
            <ac:picMk id="66" creationId="{02925C45-1FE6-4C4D-A523-A9401C8276AA}"/>
          </ac:picMkLst>
        </pc:picChg>
        <pc:picChg chg="mod">
          <ac:chgData name="森田実" userId="e6338477-5e86-4fd5-b414-9fd4df1e060a" providerId="ADAL" clId="{0B0D229F-6512-4477-B635-965CC8EEA9A7}" dt="2020-11-10T06:01:46.269" v="0"/>
          <ac:picMkLst>
            <pc:docMk/>
            <pc:sldMk cId="4086100189" sldId="262"/>
            <ac:picMk id="76" creationId="{6AC4F750-8C07-49AD-8683-43749BC7EDC3}"/>
          </ac:picMkLst>
        </pc:picChg>
        <pc:picChg chg="mod">
          <ac:chgData name="森田実" userId="e6338477-5e86-4fd5-b414-9fd4df1e060a" providerId="ADAL" clId="{0B0D229F-6512-4477-B635-965CC8EEA9A7}" dt="2020-11-10T06:01:46.269" v="0"/>
          <ac:picMkLst>
            <pc:docMk/>
            <pc:sldMk cId="4086100189" sldId="262"/>
            <ac:picMk id="78" creationId="{8E981D66-F55D-46CB-A69C-51219C5E959A}"/>
          </ac:picMkLst>
        </pc:picChg>
        <pc:picChg chg="mod">
          <ac:chgData name="森田実" userId="e6338477-5e86-4fd5-b414-9fd4df1e060a" providerId="ADAL" clId="{0B0D229F-6512-4477-B635-965CC8EEA9A7}" dt="2020-11-10T06:01:46.269" v="0"/>
          <ac:picMkLst>
            <pc:docMk/>
            <pc:sldMk cId="4086100189" sldId="262"/>
            <ac:picMk id="80" creationId="{34F04D20-201D-47BE-8757-5EA1D3DAD0F8}"/>
          </ac:picMkLst>
        </pc:picChg>
        <pc:picChg chg="mod">
          <ac:chgData name="森田実" userId="e6338477-5e86-4fd5-b414-9fd4df1e060a" providerId="ADAL" clId="{0B0D229F-6512-4477-B635-965CC8EEA9A7}" dt="2020-11-10T06:01:46.269" v="0"/>
          <ac:picMkLst>
            <pc:docMk/>
            <pc:sldMk cId="4086100189" sldId="262"/>
            <ac:picMk id="98" creationId="{E23A7D25-4A49-4CE8-89C9-8E53896D221A}"/>
          </ac:picMkLst>
        </pc:picChg>
        <pc:picChg chg="mod">
          <ac:chgData name="森田実" userId="e6338477-5e86-4fd5-b414-9fd4df1e060a" providerId="ADAL" clId="{0B0D229F-6512-4477-B635-965CC8EEA9A7}" dt="2020-11-10T06:01:46.269" v="0"/>
          <ac:picMkLst>
            <pc:docMk/>
            <pc:sldMk cId="4086100189" sldId="262"/>
            <ac:picMk id="108" creationId="{5B73476F-B505-4220-AF68-1D700B17C084}"/>
          </ac:picMkLst>
        </pc:picChg>
        <pc:picChg chg="mod">
          <ac:chgData name="森田実" userId="e6338477-5e86-4fd5-b414-9fd4df1e060a" providerId="ADAL" clId="{0B0D229F-6512-4477-B635-965CC8EEA9A7}" dt="2020-11-10T06:01:46.269" v="0"/>
          <ac:picMkLst>
            <pc:docMk/>
            <pc:sldMk cId="4086100189" sldId="262"/>
            <ac:picMk id="109" creationId="{B3F7EBD2-E4B7-4AD8-B094-8C51E70FBEB2}"/>
          </ac:picMkLst>
        </pc:picChg>
        <pc:picChg chg="mod">
          <ac:chgData name="森田実" userId="e6338477-5e86-4fd5-b414-9fd4df1e060a" providerId="ADAL" clId="{0B0D229F-6512-4477-B635-965CC8EEA9A7}" dt="2020-11-10T06:01:46.269" v="0"/>
          <ac:picMkLst>
            <pc:docMk/>
            <pc:sldMk cId="4086100189" sldId="262"/>
            <ac:picMk id="111" creationId="{227C1E0D-07C0-4E5C-8AB0-17A26E53CD80}"/>
          </ac:picMkLst>
        </pc:picChg>
        <pc:picChg chg="mod">
          <ac:chgData name="森田実" userId="e6338477-5e86-4fd5-b414-9fd4df1e060a" providerId="ADAL" clId="{0B0D229F-6512-4477-B635-965CC8EEA9A7}" dt="2020-11-10T06:01:46.269" v="0"/>
          <ac:picMkLst>
            <pc:docMk/>
            <pc:sldMk cId="4086100189" sldId="262"/>
            <ac:picMk id="112" creationId="{3629E95A-BE23-4200-AE51-D8F9B5F00697}"/>
          </ac:picMkLst>
        </pc:picChg>
        <pc:picChg chg="mod">
          <ac:chgData name="森田実" userId="e6338477-5e86-4fd5-b414-9fd4df1e060a" providerId="ADAL" clId="{0B0D229F-6512-4477-B635-965CC8EEA9A7}" dt="2020-11-10T06:01:46.269" v="0"/>
          <ac:picMkLst>
            <pc:docMk/>
            <pc:sldMk cId="4086100189" sldId="262"/>
            <ac:picMk id="116" creationId="{D24DFC83-9AEB-4804-AEC1-81FB5CDD4C22}"/>
          </ac:picMkLst>
        </pc:picChg>
        <pc:picChg chg="mod">
          <ac:chgData name="森田実" userId="e6338477-5e86-4fd5-b414-9fd4df1e060a" providerId="ADAL" clId="{0B0D229F-6512-4477-B635-965CC8EEA9A7}" dt="2020-11-10T06:01:46.269" v="0"/>
          <ac:picMkLst>
            <pc:docMk/>
            <pc:sldMk cId="4086100189" sldId="262"/>
            <ac:picMk id="117" creationId="{D908DFA3-6DC3-45F4-9425-0070B9404466}"/>
          </ac:picMkLst>
        </pc:picChg>
        <pc:picChg chg="mod">
          <ac:chgData name="森田実" userId="e6338477-5e86-4fd5-b414-9fd4df1e060a" providerId="ADAL" clId="{0B0D229F-6512-4477-B635-965CC8EEA9A7}" dt="2020-11-10T06:01:46.269" v="0"/>
          <ac:picMkLst>
            <pc:docMk/>
            <pc:sldMk cId="4086100189" sldId="262"/>
            <ac:picMk id="118" creationId="{ABC28EF3-B74F-4022-93F3-EA4601B1A02D}"/>
          </ac:picMkLst>
        </pc:picChg>
        <pc:picChg chg="mod">
          <ac:chgData name="森田実" userId="e6338477-5e86-4fd5-b414-9fd4df1e060a" providerId="ADAL" clId="{0B0D229F-6512-4477-B635-965CC8EEA9A7}" dt="2020-11-10T06:01:46.269" v="0"/>
          <ac:picMkLst>
            <pc:docMk/>
            <pc:sldMk cId="4086100189" sldId="262"/>
            <ac:picMk id="119" creationId="{54446D6B-73C8-4231-A960-86461F65D355}"/>
          </ac:picMkLst>
        </pc:picChg>
        <pc:picChg chg="mod">
          <ac:chgData name="森田実" userId="e6338477-5e86-4fd5-b414-9fd4df1e060a" providerId="ADAL" clId="{0B0D229F-6512-4477-B635-965CC8EEA9A7}" dt="2020-11-10T06:01:46.269" v="0"/>
          <ac:picMkLst>
            <pc:docMk/>
            <pc:sldMk cId="4086100189" sldId="262"/>
            <ac:picMk id="150" creationId="{5945CE20-5968-403A-956B-9FAD6D8824B9}"/>
          </ac:picMkLst>
        </pc:picChg>
        <pc:picChg chg="mod">
          <ac:chgData name="森田実" userId="e6338477-5e86-4fd5-b414-9fd4df1e060a" providerId="ADAL" clId="{0B0D229F-6512-4477-B635-965CC8EEA9A7}" dt="2020-11-10T06:01:46.269" v="0"/>
          <ac:picMkLst>
            <pc:docMk/>
            <pc:sldMk cId="4086100189" sldId="262"/>
            <ac:picMk id="153" creationId="{E2A4A50F-6435-412F-BB96-78DCBB2B97BF}"/>
          </ac:picMkLst>
        </pc:picChg>
        <pc:picChg chg="mod">
          <ac:chgData name="森田実" userId="e6338477-5e86-4fd5-b414-9fd4df1e060a" providerId="ADAL" clId="{0B0D229F-6512-4477-B635-965CC8EEA9A7}" dt="2020-11-10T06:01:46.269" v="0"/>
          <ac:picMkLst>
            <pc:docMk/>
            <pc:sldMk cId="4086100189" sldId="262"/>
            <ac:picMk id="158" creationId="{92F16BA2-E1E2-4DDE-B30D-2DF11849CDF2}"/>
          </ac:picMkLst>
        </pc:picChg>
        <pc:picChg chg="mod">
          <ac:chgData name="森田実" userId="e6338477-5e86-4fd5-b414-9fd4df1e060a" providerId="ADAL" clId="{0B0D229F-6512-4477-B635-965CC8EEA9A7}" dt="2020-11-10T06:01:46.269" v="0"/>
          <ac:picMkLst>
            <pc:docMk/>
            <pc:sldMk cId="4086100189" sldId="262"/>
            <ac:picMk id="163" creationId="{2B503D66-0BDF-4EC9-9147-27C92D7D3BB8}"/>
          </ac:picMkLst>
        </pc:picChg>
        <pc:picChg chg="mod">
          <ac:chgData name="森田実" userId="e6338477-5e86-4fd5-b414-9fd4df1e060a" providerId="ADAL" clId="{0B0D229F-6512-4477-B635-965CC8EEA9A7}" dt="2020-11-10T06:01:46.269" v="0"/>
          <ac:picMkLst>
            <pc:docMk/>
            <pc:sldMk cId="4086100189" sldId="262"/>
            <ac:picMk id="169" creationId="{EDAC0C70-47E8-4FB9-89D6-DC681D18C796}"/>
          </ac:picMkLst>
        </pc:picChg>
        <pc:picChg chg="mod">
          <ac:chgData name="森田実" userId="e6338477-5e86-4fd5-b414-9fd4df1e060a" providerId="ADAL" clId="{0B0D229F-6512-4477-B635-965CC8EEA9A7}" dt="2020-11-10T06:01:46.269" v="0"/>
          <ac:picMkLst>
            <pc:docMk/>
            <pc:sldMk cId="4086100189" sldId="262"/>
            <ac:picMk id="173" creationId="{5583B5F7-BC87-4C36-8042-36CEDA66FA2A}"/>
          </ac:picMkLst>
        </pc:picChg>
      </pc:sldChg>
      <pc:sldMasterChg chg="modSp modSldLayout">
        <pc:chgData name="森田実" userId="e6338477-5e86-4fd5-b414-9fd4df1e060a" providerId="ADAL" clId="{0B0D229F-6512-4477-B635-965CC8EEA9A7}" dt="2020-11-10T06:01:46.269" v="0"/>
        <pc:sldMasterMkLst>
          <pc:docMk/>
          <pc:sldMasterMk cId="3751544172" sldId="2147483648"/>
        </pc:sldMasterMkLst>
        <pc:spChg chg="mod">
          <ac:chgData name="森田実" userId="e6338477-5e86-4fd5-b414-9fd4df1e060a" providerId="ADAL" clId="{0B0D229F-6512-4477-B635-965CC8EEA9A7}" dt="2020-11-10T06:01:46.269" v="0"/>
          <ac:spMkLst>
            <pc:docMk/>
            <pc:sldMasterMk cId="3751544172" sldId="2147483648"/>
            <ac:spMk id="2" creationId="{00000000-0000-0000-0000-000000000000}"/>
          </ac:spMkLst>
        </pc:spChg>
        <pc:spChg chg="mod">
          <ac:chgData name="森田実" userId="e6338477-5e86-4fd5-b414-9fd4df1e060a" providerId="ADAL" clId="{0B0D229F-6512-4477-B635-965CC8EEA9A7}" dt="2020-11-10T06:01:46.269" v="0"/>
          <ac:spMkLst>
            <pc:docMk/>
            <pc:sldMasterMk cId="3751544172" sldId="2147483648"/>
            <ac:spMk id="3" creationId="{00000000-0000-0000-0000-000000000000}"/>
          </ac:spMkLst>
        </pc:spChg>
        <pc:spChg chg="mod">
          <ac:chgData name="森田実" userId="e6338477-5e86-4fd5-b414-9fd4df1e060a" providerId="ADAL" clId="{0B0D229F-6512-4477-B635-965CC8EEA9A7}" dt="2020-11-10T06:01:46.269" v="0"/>
          <ac:spMkLst>
            <pc:docMk/>
            <pc:sldMasterMk cId="3751544172" sldId="2147483648"/>
            <ac:spMk id="4" creationId="{00000000-0000-0000-0000-000000000000}"/>
          </ac:spMkLst>
        </pc:spChg>
        <pc:spChg chg="mod">
          <ac:chgData name="森田実" userId="e6338477-5e86-4fd5-b414-9fd4df1e060a" providerId="ADAL" clId="{0B0D229F-6512-4477-B635-965CC8EEA9A7}" dt="2020-11-10T06:01:46.269" v="0"/>
          <ac:spMkLst>
            <pc:docMk/>
            <pc:sldMasterMk cId="3751544172" sldId="2147483648"/>
            <ac:spMk id="5" creationId="{00000000-0000-0000-0000-000000000000}"/>
          </ac:spMkLst>
        </pc:spChg>
        <pc:spChg chg="mod">
          <ac:chgData name="森田実" userId="e6338477-5e86-4fd5-b414-9fd4df1e060a" providerId="ADAL" clId="{0B0D229F-6512-4477-B635-965CC8EEA9A7}" dt="2020-11-10T06:01:46.269" v="0"/>
          <ac:spMkLst>
            <pc:docMk/>
            <pc:sldMasterMk cId="3751544172" sldId="2147483648"/>
            <ac:spMk id="6" creationId="{00000000-0000-0000-0000-000000000000}"/>
          </ac:spMkLst>
        </pc:spChg>
        <pc:sldLayoutChg chg="modSp">
          <pc:chgData name="森田実" userId="e6338477-5e86-4fd5-b414-9fd4df1e060a" providerId="ADAL" clId="{0B0D229F-6512-4477-B635-965CC8EEA9A7}" dt="2020-11-10T06:01:46.269" v="0"/>
          <pc:sldLayoutMkLst>
            <pc:docMk/>
            <pc:sldMasterMk cId="3751544172" sldId="2147483648"/>
            <pc:sldLayoutMk cId="4137539890" sldId="2147483649"/>
          </pc:sldLayoutMkLst>
          <pc:spChg chg="mod">
            <ac:chgData name="森田実" userId="e6338477-5e86-4fd5-b414-9fd4df1e060a" providerId="ADAL" clId="{0B0D229F-6512-4477-B635-965CC8EEA9A7}" dt="2020-11-10T06:01:46.269" v="0"/>
            <ac:spMkLst>
              <pc:docMk/>
              <pc:sldMasterMk cId="3751544172" sldId="2147483648"/>
              <pc:sldLayoutMk cId="4137539890" sldId="2147483649"/>
              <ac:spMk id="2" creationId="{00000000-0000-0000-0000-000000000000}"/>
            </ac:spMkLst>
          </pc:spChg>
          <pc:spChg chg="mod">
            <ac:chgData name="森田実" userId="e6338477-5e86-4fd5-b414-9fd4df1e060a" providerId="ADAL" clId="{0B0D229F-6512-4477-B635-965CC8EEA9A7}" dt="2020-11-10T06:01:46.269" v="0"/>
            <ac:spMkLst>
              <pc:docMk/>
              <pc:sldMasterMk cId="3751544172" sldId="2147483648"/>
              <pc:sldLayoutMk cId="4137539890" sldId="2147483649"/>
              <ac:spMk id="3" creationId="{00000000-0000-0000-0000-000000000000}"/>
            </ac:spMkLst>
          </pc:spChg>
        </pc:sldLayoutChg>
        <pc:sldLayoutChg chg="modSp">
          <pc:chgData name="森田実" userId="e6338477-5e86-4fd5-b414-9fd4df1e060a" providerId="ADAL" clId="{0B0D229F-6512-4477-B635-965CC8EEA9A7}" dt="2020-11-10T06:01:46.269" v="0"/>
          <pc:sldLayoutMkLst>
            <pc:docMk/>
            <pc:sldMasterMk cId="3751544172" sldId="2147483648"/>
            <pc:sldLayoutMk cId="3169389292" sldId="2147483651"/>
          </pc:sldLayoutMkLst>
          <pc:spChg chg="mod">
            <ac:chgData name="森田実" userId="e6338477-5e86-4fd5-b414-9fd4df1e060a" providerId="ADAL" clId="{0B0D229F-6512-4477-B635-965CC8EEA9A7}" dt="2020-11-10T06:01:46.269" v="0"/>
            <ac:spMkLst>
              <pc:docMk/>
              <pc:sldMasterMk cId="3751544172" sldId="2147483648"/>
              <pc:sldLayoutMk cId="3169389292" sldId="2147483651"/>
              <ac:spMk id="2" creationId="{00000000-0000-0000-0000-000000000000}"/>
            </ac:spMkLst>
          </pc:spChg>
          <pc:spChg chg="mod">
            <ac:chgData name="森田実" userId="e6338477-5e86-4fd5-b414-9fd4df1e060a" providerId="ADAL" clId="{0B0D229F-6512-4477-B635-965CC8EEA9A7}" dt="2020-11-10T06:01:46.269" v="0"/>
            <ac:spMkLst>
              <pc:docMk/>
              <pc:sldMasterMk cId="3751544172" sldId="2147483648"/>
              <pc:sldLayoutMk cId="3169389292" sldId="2147483651"/>
              <ac:spMk id="3" creationId="{00000000-0000-0000-0000-000000000000}"/>
            </ac:spMkLst>
          </pc:spChg>
        </pc:sldLayoutChg>
        <pc:sldLayoutChg chg="modSp">
          <pc:chgData name="森田実" userId="e6338477-5e86-4fd5-b414-9fd4df1e060a" providerId="ADAL" clId="{0B0D229F-6512-4477-B635-965CC8EEA9A7}" dt="2020-11-10T06:01:46.269" v="0"/>
          <pc:sldLayoutMkLst>
            <pc:docMk/>
            <pc:sldMasterMk cId="3751544172" sldId="2147483648"/>
            <pc:sldLayoutMk cId="3299350954" sldId="2147483652"/>
          </pc:sldLayoutMkLst>
          <pc:spChg chg="mod">
            <ac:chgData name="森田実" userId="e6338477-5e86-4fd5-b414-9fd4df1e060a" providerId="ADAL" clId="{0B0D229F-6512-4477-B635-965CC8EEA9A7}" dt="2020-11-10T06:01:46.269" v="0"/>
            <ac:spMkLst>
              <pc:docMk/>
              <pc:sldMasterMk cId="3751544172" sldId="2147483648"/>
              <pc:sldLayoutMk cId="3299350954" sldId="2147483652"/>
              <ac:spMk id="3" creationId="{00000000-0000-0000-0000-000000000000}"/>
            </ac:spMkLst>
          </pc:spChg>
          <pc:spChg chg="mod">
            <ac:chgData name="森田実" userId="e6338477-5e86-4fd5-b414-9fd4df1e060a" providerId="ADAL" clId="{0B0D229F-6512-4477-B635-965CC8EEA9A7}" dt="2020-11-10T06:01:46.269" v="0"/>
            <ac:spMkLst>
              <pc:docMk/>
              <pc:sldMasterMk cId="3751544172" sldId="2147483648"/>
              <pc:sldLayoutMk cId="3299350954" sldId="2147483652"/>
              <ac:spMk id="4" creationId="{00000000-0000-0000-0000-000000000000}"/>
            </ac:spMkLst>
          </pc:spChg>
        </pc:sldLayoutChg>
        <pc:sldLayoutChg chg="modSp">
          <pc:chgData name="森田実" userId="e6338477-5e86-4fd5-b414-9fd4df1e060a" providerId="ADAL" clId="{0B0D229F-6512-4477-B635-965CC8EEA9A7}" dt="2020-11-10T06:01:46.269" v="0"/>
          <pc:sldLayoutMkLst>
            <pc:docMk/>
            <pc:sldMasterMk cId="3751544172" sldId="2147483648"/>
            <pc:sldLayoutMk cId="3771847026" sldId="2147483653"/>
          </pc:sldLayoutMkLst>
          <pc:spChg chg="mod">
            <ac:chgData name="森田実" userId="e6338477-5e86-4fd5-b414-9fd4df1e060a" providerId="ADAL" clId="{0B0D229F-6512-4477-B635-965CC8EEA9A7}" dt="2020-11-10T06:01:46.269" v="0"/>
            <ac:spMkLst>
              <pc:docMk/>
              <pc:sldMasterMk cId="3751544172" sldId="2147483648"/>
              <pc:sldLayoutMk cId="3771847026" sldId="2147483653"/>
              <ac:spMk id="3" creationId="{00000000-0000-0000-0000-000000000000}"/>
            </ac:spMkLst>
          </pc:spChg>
          <pc:spChg chg="mod">
            <ac:chgData name="森田実" userId="e6338477-5e86-4fd5-b414-9fd4df1e060a" providerId="ADAL" clId="{0B0D229F-6512-4477-B635-965CC8EEA9A7}" dt="2020-11-10T06:01:46.269" v="0"/>
            <ac:spMkLst>
              <pc:docMk/>
              <pc:sldMasterMk cId="3751544172" sldId="2147483648"/>
              <pc:sldLayoutMk cId="3771847026" sldId="2147483653"/>
              <ac:spMk id="4" creationId="{00000000-0000-0000-0000-000000000000}"/>
            </ac:spMkLst>
          </pc:spChg>
          <pc:spChg chg="mod">
            <ac:chgData name="森田実" userId="e6338477-5e86-4fd5-b414-9fd4df1e060a" providerId="ADAL" clId="{0B0D229F-6512-4477-B635-965CC8EEA9A7}" dt="2020-11-10T06:01:46.269" v="0"/>
            <ac:spMkLst>
              <pc:docMk/>
              <pc:sldMasterMk cId="3751544172" sldId="2147483648"/>
              <pc:sldLayoutMk cId="3771847026" sldId="2147483653"/>
              <ac:spMk id="5" creationId="{00000000-0000-0000-0000-000000000000}"/>
            </ac:spMkLst>
          </pc:spChg>
          <pc:spChg chg="mod">
            <ac:chgData name="森田実" userId="e6338477-5e86-4fd5-b414-9fd4df1e060a" providerId="ADAL" clId="{0B0D229F-6512-4477-B635-965CC8EEA9A7}" dt="2020-11-10T06:01:46.269" v="0"/>
            <ac:spMkLst>
              <pc:docMk/>
              <pc:sldMasterMk cId="3751544172" sldId="2147483648"/>
              <pc:sldLayoutMk cId="3771847026" sldId="2147483653"/>
              <ac:spMk id="6" creationId="{00000000-0000-0000-0000-000000000000}"/>
            </ac:spMkLst>
          </pc:spChg>
        </pc:sldLayoutChg>
        <pc:sldLayoutChg chg="modSp">
          <pc:chgData name="森田実" userId="e6338477-5e86-4fd5-b414-9fd4df1e060a" providerId="ADAL" clId="{0B0D229F-6512-4477-B635-965CC8EEA9A7}" dt="2020-11-10T06:01:46.269" v="0"/>
          <pc:sldLayoutMkLst>
            <pc:docMk/>
            <pc:sldMasterMk cId="3751544172" sldId="2147483648"/>
            <pc:sldLayoutMk cId="1299752396" sldId="2147483656"/>
          </pc:sldLayoutMkLst>
          <pc:spChg chg="mod">
            <ac:chgData name="森田実" userId="e6338477-5e86-4fd5-b414-9fd4df1e060a" providerId="ADAL" clId="{0B0D229F-6512-4477-B635-965CC8EEA9A7}" dt="2020-11-10T06:01:46.269" v="0"/>
            <ac:spMkLst>
              <pc:docMk/>
              <pc:sldMasterMk cId="3751544172" sldId="2147483648"/>
              <pc:sldLayoutMk cId="1299752396" sldId="2147483656"/>
              <ac:spMk id="2" creationId="{00000000-0000-0000-0000-000000000000}"/>
            </ac:spMkLst>
          </pc:spChg>
          <pc:spChg chg="mod">
            <ac:chgData name="森田実" userId="e6338477-5e86-4fd5-b414-9fd4df1e060a" providerId="ADAL" clId="{0B0D229F-6512-4477-B635-965CC8EEA9A7}" dt="2020-11-10T06:01:46.269" v="0"/>
            <ac:spMkLst>
              <pc:docMk/>
              <pc:sldMasterMk cId="3751544172" sldId="2147483648"/>
              <pc:sldLayoutMk cId="1299752396" sldId="2147483656"/>
              <ac:spMk id="3" creationId="{00000000-0000-0000-0000-000000000000}"/>
            </ac:spMkLst>
          </pc:spChg>
          <pc:spChg chg="mod">
            <ac:chgData name="森田実" userId="e6338477-5e86-4fd5-b414-9fd4df1e060a" providerId="ADAL" clId="{0B0D229F-6512-4477-B635-965CC8EEA9A7}" dt="2020-11-10T06:01:46.269" v="0"/>
            <ac:spMkLst>
              <pc:docMk/>
              <pc:sldMasterMk cId="3751544172" sldId="2147483648"/>
              <pc:sldLayoutMk cId="1299752396" sldId="2147483656"/>
              <ac:spMk id="4" creationId="{00000000-0000-0000-0000-000000000000}"/>
            </ac:spMkLst>
          </pc:spChg>
        </pc:sldLayoutChg>
        <pc:sldLayoutChg chg="modSp">
          <pc:chgData name="森田実" userId="e6338477-5e86-4fd5-b414-9fd4df1e060a" providerId="ADAL" clId="{0B0D229F-6512-4477-B635-965CC8EEA9A7}" dt="2020-11-10T06:01:46.269" v="0"/>
          <pc:sldLayoutMkLst>
            <pc:docMk/>
            <pc:sldMasterMk cId="3751544172" sldId="2147483648"/>
            <pc:sldLayoutMk cId="732893025" sldId="2147483657"/>
          </pc:sldLayoutMkLst>
          <pc:spChg chg="mod">
            <ac:chgData name="森田実" userId="e6338477-5e86-4fd5-b414-9fd4df1e060a" providerId="ADAL" clId="{0B0D229F-6512-4477-B635-965CC8EEA9A7}" dt="2020-11-10T06:01:46.269" v="0"/>
            <ac:spMkLst>
              <pc:docMk/>
              <pc:sldMasterMk cId="3751544172" sldId="2147483648"/>
              <pc:sldLayoutMk cId="732893025" sldId="2147483657"/>
              <ac:spMk id="2" creationId="{00000000-0000-0000-0000-000000000000}"/>
            </ac:spMkLst>
          </pc:spChg>
          <pc:spChg chg="mod">
            <ac:chgData name="森田実" userId="e6338477-5e86-4fd5-b414-9fd4df1e060a" providerId="ADAL" clId="{0B0D229F-6512-4477-B635-965CC8EEA9A7}" dt="2020-11-10T06:01:46.269" v="0"/>
            <ac:spMkLst>
              <pc:docMk/>
              <pc:sldMasterMk cId="3751544172" sldId="2147483648"/>
              <pc:sldLayoutMk cId="732893025" sldId="2147483657"/>
              <ac:spMk id="3" creationId="{00000000-0000-0000-0000-000000000000}"/>
            </ac:spMkLst>
          </pc:spChg>
          <pc:spChg chg="mod">
            <ac:chgData name="森田実" userId="e6338477-5e86-4fd5-b414-9fd4df1e060a" providerId="ADAL" clId="{0B0D229F-6512-4477-B635-965CC8EEA9A7}" dt="2020-11-10T06:01:46.269" v="0"/>
            <ac:spMkLst>
              <pc:docMk/>
              <pc:sldMasterMk cId="3751544172" sldId="2147483648"/>
              <pc:sldLayoutMk cId="732893025" sldId="2147483657"/>
              <ac:spMk id="4" creationId="{00000000-0000-0000-0000-000000000000}"/>
            </ac:spMkLst>
          </pc:spChg>
        </pc:sldLayoutChg>
        <pc:sldLayoutChg chg="modSp">
          <pc:chgData name="森田実" userId="e6338477-5e86-4fd5-b414-9fd4df1e060a" providerId="ADAL" clId="{0B0D229F-6512-4477-B635-965CC8EEA9A7}" dt="2020-11-10T06:01:46.269" v="0"/>
          <pc:sldLayoutMkLst>
            <pc:docMk/>
            <pc:sldMasterMk cId="3751544172" sldId="2147483648"/>
            <pc:sldLayoutMk cId="3197649101" sldId="2147483659"/>
          </pc:sldLayoutMkLst>
          <pc:spChg chg="mod">
            <ac:chgData name="森田実" userId="e6338477-5e86-4fd5-b414-9fd4df1e060a" providerId="ADAL" clId="{0B0D229F-6512-4477-B635-965CC8EEA9A7}" dt="2020-11-10T06:01:46.269" v="0"/>
            <ac:spMkLst>
              <pc:docMk/>
              <pc:sldMasterMk cId="3751544172" sldId="2147483648"/>
              <pc:sldLayoutMk cId="3197649101" sldId="2147483659"/>
              <ac:spMk id="2" creationId="{00000000-0000-0000-0000-000000000000}"/>
            </ac:spMkLst>
          </pc:spChg>
          <pc:spChg chg="mod">
            <ac:chgData name="森田実" userId="e6338477-5e86-4fd5-b414-9fd4df1e060a" providerId="ADAL" clId="{0B0D229F-6512-4477-B635-965CC8EEA9A7}" dt="2020-11-10T06:01:46.269" v="0"/>
            <ac:spMkLst>
              <pc:docMk/>
              <pc:sldMasterMk cId="3751544172" sldId="2147483648"/>
              <pc:sldLayoutMk cId="3197649101" sldId="2147483659"/>
              <ac:spMk id="3" creationId="{00000000-0000-0000-0000-000000000000}"/>
            </ac:spMkLst>
          </pc:spChg>
        </pc:sldLayoutChg>
      </pc:sldMasterChg>
    </pc:docChg>
  </pc:docChgLst>
  <pc:docChgLst>
    <pc:chgData name="森田実" userId="e6338477-5e86-4fd5-b414-9fd4df1e060a" providerId="ADAL" clId="{0B5706F4-AD5F-4AEA-A397-ED61C8021EC1}"/>
    <pc:docChg chg="undo custSel modSld">
      <pc:chgData name="森田実" userId="e6338477-5e86-4fd5-b414-9fd4df1e060a" providerId="ADAL" clId="{0B5706F4-AD5F-4AEA-A397-ED61C8021EC1}" dt="2020-11-16T04:04:01.239" v="44" actId="1038"/>
      <pc:docMkLst>
        <pc:docMk/>
      </pc:docMkLst>
      <pc:sldChg chg="modSp mod">
        <pc:chgData name="森田実" userId="e6338477-5e86-4fd5-b414-9fd4df1e060a" providerId="ADAL" clId="{0B5706F4-AD5F-4AEA-A397-ED61C8021EC1}" dt="2020-11-16T04:04:01.239" v="44" actId="1038"/>
        <pc:sldMkLst>
          <pc:docMk/>
          <pc:sldMk cId="2948201967" sldId="262"/>
        </pc:sldMkLst>
        <pc:spChg chg="mod">
          <ac:chgData name="森田実" userId="e6338477-5e86-4fd5-b414-9fd4df1e060a" providerId="ADAL" clId="{0B5706F4-AD5F-4AEA-A397-ED61C8021EC1}" dt="2020-11-16T04:04:01.239" v="44" actId="1038"/>
          <ac:spMkLst>
            <pc:docMk/>
            <pc:sldMk cId="2948201967" sldId="262"/>
            <ac:spMk id="104" creationId="{F3B59866-42E6-48E3-B4A3-CD115641A7E9}"/>
          </ac:spMkLst>
        </pc:spChg>
        <pc:spChg chg="mod">
          <ac:chgData name="森田実" userId="e6338477-5e86-4fd5-b414-9fd4df1e060a" providerId="ADAL" clId="{0B5706F4-AD5F-4AEA-A397-ED61C8021EC1}" dt="2020-11-13T10:50:14.097" v="10" actId="20577"/>
          <ac:spMkLst>
            <pc:docMk/>
            <pc:sldMk cId="2948201967" sldId="262"/>
            <ac:spMk id="106" creationId="{089B5FDF-18E8-4481-BCD5-76CFFA4F2253}"/>
          </ac:spMkLst>
        </pc:spChg>
        <pc:spChg chg="mod">
          <ac:chgData name="森田実" userId="e6338477-5e86-4fd5-b414-9fd4df1e060a" providerId="ADAL" clId="{0B5706F4-AD5F-4AEA-A397-ED61C8021EC1}" dt="2020-11-13T10:50:27.492" v="14" actId="20577"/>
          <ac:spMkLst>
            <pc:docMk/>
            <pc:sldMk cId="2948201967" sldId="262"/>
            <ac:spMk id="115" creationId="{725B4645-486C-4010-ACFF-A4873B84C18D}"/>
          </ac:spMkLst>
        </pc:spChg>
        <pc:spChg chg="mod">
          <ac:chgData name="森田実" userId="e6338477-5e86-4fd5-b414-9fd4df1e060a" providerId="ADAL" clId="{0B5706F4-AD5F-4AEA-A397-ED61C8021EC1}" dt="2020-11-13T10:50:33.378" v="16" actId="403"/>
          <ac:spMkLst>
            <pc:docMk/>
            <pc:sldMk cId="2948201967" sldId="262"/>
            <ac:spMk id="130" creationId="{4A070477-1F2E-408A-8F0E-5AF1DA15F1DD}"/>
          </ac:spMkLst>
        </pc:spChg>
        <pc:spChg chg="mod">
          <ac:chgData name="森田実" userId="e6338477-5e86-4fd5-b414-9fd4df1e060a" providerId="ADAL" clId="{0B5706F4-AD5F-4AEA-A397-ED61C8021EC1}" dt="2020-11-13T10:51:41.604" v="26" actId="1076"/>
          <ac:spMkLst>
            <pc:docMk/>
            <pc:sldMk cId="2948201967" sldId="262"/>
            <ac:spMk id="135" creationId="{D325E783-E50E-422B-AB7B-104A5C183E71}"/>
          </ac:spMkLst>
        </pc:spChg>
        <pc:spChg chg="mod">
          <ac:chgData name="森田実" userId="e6338477-5e86-4fd5-b414-9fd4df1e060a" providerId="ADAL" clId="{0B5706F4-AD5F-4AEA-A397-ED61C8021EC1}" dt="2020-11-16T04:03:56.559" v="43" actId="1037"/>
          <ac:spMkLst>
            <pc:docMk/>
            <pc:sldMk cId="2948201967" sldId="262"/>
            <ac:spMk id="139" creationId="{CC6DE8C8-8DFD-4555-9074-318E8A39473F}"/>
          </ac:spMkLst>
        </pc:spChg>
        <pc:spChg chg="mod">
          <ac:chgData name="森田実" userId="e6338477-5e86-4fd5-b414-9fd4df1e060a" providerId="ADAL" clId="{0B5706F4-AD5F-4AEA-A397-ED61C8021EC1}" dt="2020-11-13T10:50:41.916" v="18" actId="255"/>
          <ac:spMkLst>
            <pc:docMk/>
            <pc:sldMk cId="2948201967" sldId="262"/>
            <ac:spMk id="144" creationId="{5D680446-063E-4AA9-84EF-9B0794FBA6EA}"/>
          </ac:spMkLst>
        </pc:spChg>
        <pc:spChg chg="mod">
          <ac:chgData name="森田実" userId="e6338477-5e86-4fd5-b414-9fd4df1e060a" providerId="ADAL" clId="{0B5706F4-AD5F-4AEA-A397-ED61C8021EC1}" dt="2020-11-13T10:50:41.916" v="18" actId="255"/>
          <ac:spMkLst>
            <pc:docMk/>
            <pc:sldMk cId="2948201967" sldId="262"/>
            <ac:spMk id="145" creationId="{3B0A3005-57F5-4FBD-B7ED-40D68A2BA812}"/>
          </ac:spMkLst>
        </pc:spChg>
        <pc:spChg chg="mod">
          <ac:chgData name="森田実" userId="e6338477-5e86-4fd5-b414-9fd4df1e060a" providerId="ADAL" clId="{0B5706F4-AD5F-4AEA-A397-ED61C8021EC1}" dt="2020-11-13T10:51:05.731" v="19" actId="255"/>
          <ac:spMkLst>
            <pc:docMk/>
            <pc:sldMk cId="2948201967" sldId="262"/>
            <ac:spMk id="147" creationId="{6ED351CC-1A4B-4501-B211-1A83FECBEDBF}"/>
          </ac:spMkLst>
        </pc:spChg>
        <pc:spChg chg="mod">
          <ac:chgData name="森田実" userId="e6338477-5e86-4fd5-b414-9fd4df1e060a" providerId="ADAL" clId="{0B5706F4-AD5F-4AEA-A397-ED61C8021EC1}" dt="2020-11-13T10:51:05.731" v="19" actId="255"/>
          <ac:spMkLst>
            <pc:docMk/>
            <pc:sldMk cId="2948201967" sldId="262"/>
            <ac:spMk id="148" creationId="{17012364-23C6-491A-9A9C-1EE5741354C3}"/>
          </ac:spMkLst>
        </pc:spChg>
        <pc:spChg chg="mod">
          <ac:chgData name="森田実" userId="e6338477-5e86-4fd5-b414-9fd4df1e060a" providerId="ADAL" clId="{0B5706F4-AD5F-4AEA-A397-ED61C8021EC1}" dt="2020-11-13T10:51:05.731" v="19" actId="255"/>
          <ac:spMkLst>
            <pc:docMk/>
            <pc:sldMk cId="2948201967" sldId="262"/>
            <ac:spMk id="149" creationId="{3DC8E0F9-D3EC-47E6-8B63-532CCB15800A}"/>
          </ac:spMkLst>
        </pc:spChg>
        <pc:spChg chg="mod">
          <ac:chgData name="森田実" userId="e6338477-5e86-4fd5-b414-9fd4df1e060a" providerId="ADAL" clId="{0B5706F4-AD5F-4AEA-A397-ED61C8021EC1}" dt="2020-11-13T10:51:05.731" v="19" actId="255"/>
          <ac:spMkLst>
            <pc:docMk/>
            <pc:sldMk cId="2948201967" sldId="262"/>
            <ac:spMk id="150" creationId="{4795A8CA-0216-4AA7-9FDE-069893275ED9}"/>
          </ac:spMkLst>
        </pc:spChg>
        <pc:spChg chg="mod">
          <ac:chgData name="森田実" userId="e6338477-5e86-4fd5-b414-9fd4df1e060a" providerId="ADAL" clId="{0B5706F4-AD5F-4AEA-A397-ED61C8021EC1}" dt="2020-11-13T10:51:05.731" v="19" actId="255"/>
          <ac:spMkLst>
            <pc:docMk/>
            <pc:sldMk cId="2948201967" sldId="262"/>
            <ac:spMk id="151" creationId="{A15CD1B5-F02B-4DAE-B157-EEF7913E91A9}"/>
          </ac:spMkLst>
        </pc:spChg>
        <pc:spChg chg="mod">
          <ac:chgData name="森田実" userId="e6338477-5e86-4fd5-b414-9fd4df1e060a" providerId="ADAL" clId="{0B5706F4-AD5F-4AEA-A397-ED61C8021EC1}" dt="2020-11-13T10:51:05.731" v="19" actId="255"/>
          <ac:spMkLst>
            <pc:docMk/>
            <pc:sldMk cId="2948201967" sldId="262"/>
            <ac:spMk id="152" creationId="{3BEC7272-4E07-45B6-9E68-55CA8311D7DF}"/>
          </ac:spMkLst>
        </pc:spChg>
        <pc:spChg chg="mod">
          <ac:chgData name="森田実" userId="e6338477-5e86-4fd5-b414-9fd4df1e060a" providerId="ADAL" clId="{0B5706F4-AD5F-4AEA-A397-ED61C8021EC1}" dt="2020-11-13T10:51:05.731" v="19" actId="255"/>
          <ac:spMkLst>
            <pc:docMk/>
            <pc:sldMk cId="2948201967" sldId="262"/>
            <ac:spMk id="153" creationId="{CC3E6A36-31F9-4D34-A12A-197DED842949}"/>
          </ac:spMkLst>
        </pc:spChg>
        <pc:spChg chg="mod">
          <ac:chgData name="森田実" userId="e6338477-5e86-4fd5-b414-9fd4df1e060a" providerId="ADAL" clId="{0B5706F4-AD5F-4AEA-A397-ED61C8021EC1}" dt="2020-11-13T10:51:05.731" v="19" actId="255"/>
          <ac:spMkLst>
            <pc:docMk/>
            <pc:sldMk cId="2948201967" sldId="262"/>
            <ac:spMk id="155" creationId="{9061B836-64DE-4DFC-8408-FF150055C3DA}"/>
          </ac:spMkLst>
        </pc:spChg>
        <pc:spChg chg="mod">
          <ac:chgData name="森田実" userId="e6338477-5e86-4fd5-b414-9fd4df1e060a" providerId="ADAL" clId="{0B5706F4-AD5F-4AEA-A397-ED61C8021EC1}" dt="2020-11-13T10:51:05.731" v="19" actId="255"/>
          <ac:spMkLst>
            <pc:docMk/>
            <pc:sldMk cId="2948201967" sldId="262"/>
            <ac:spMk id="156" creationId="{4E754A99-EB3F-4DFD-AD15-5933EC410587}"/>
          </ac:spMkLst>
        </pc:spChg>
        <pc:spChg chg="mod">
          <ac:chgData name="森田実" userId="e6338477-5e86-4fd5-b414-9fd4df1e060a" providerId="ADAL" clId="{0B5706F4-AD5F-4AEA-A397-ED61C8021EC1}" dt="2020-11-13T10:51:05.731" v="19" actId="255"/>
          <ac:spMkLst>
            <pc:docMk/>
            <pc:sldMk cId="2948201967" sldId="262"/>
            <ac:spMk id="157" creationId="{59B1CBC1-D1CA-472D-905A-27B2BEE04403}"/>
          </ac:spMkLst>
        </pc:spChg>
        <pc:spChg chg="mod">
          <ac:chgData name="森田実" userId="e6338477-5e86-4fd5-b414-9fd4df1e060a" providerId="ADAL" clId="{0B5706F4-AD5F-4AEA-A397-ED61C8021EC1}" dt="2020-11-13T10:51:13.888" v="21" actId="1076"/>
          <ac:spMkLst>
            <pc:docMk/>
            <pc:sldMk cId="2948201967" sldId="262"/>
            <ac:spMk id="158" creationId="{4C0447DC-00D7-484E-9CA3-64B7048D596B}"/>
          </ac:spMkLst>
        </pc:spChg>
        <pc:spChg chg="mod">
          <ac:chgData name="森田実" userId="e6338477-5e86-4fd5-b414-9fd4df1e060a" providerId="ADAL" clId="{0B5706F4-AD5F-4AEA-A397-ED61C8021EC1}" dt="2020-11-13T10:51:05.731" v="19" actId="255"/>
          <ac:spMkLst>
            <pc:docMk/>
            <pc:sldMk cId="2948201967" sldId="262"/>
            <ac:spMk id="159" creationId="{E06AD0DA-179A-4002-8C96-39664748407F}"/>
          </ac:spMkLst>
        </pc:spChg>
        <pc:spChg chg="mod">
          <ac:chgData name="森田実" userId="e6338477-5e86-4fd5-b414-9fd4df1e060a" providerId="ADAL" clId="{0B5706F4-AD5F-4AEA-A397-ED61C8021EC1}" dt="2020-11-13T10:51:20.126" v="23" actId="1076"/>
          <ac:spMkLst>
            <pc:docMk/>
            <pc:sldMk cId="2948201967" sldId="262"/>
            <ac:spMk id="160" creationId="{D1BFCC4A-941C-426A-B8B8-F6B599701D10}"/>
          </ac:spMkLst>
        </pc:spChg>
        <pc:spChg chg="mod">
          <ac:chgData name="森田実" userId="e6338477-5e86-4fd5-b414-9fd4df1e060a" providerId="ADAL" clId="{0B5706F4-AD5F-4AEA-A397-ED61C8021EC1}" dt="2020-11-13T10:51:05.731" v="19" actId="255"/>
          <ac:spMkLst>
            <pc:docMk/>
            <pc:sldMk cId="2948201967" sldId="262"/>
            <ac:spMk id="165" creationId="{D7F5E8B1-54C4-4C82-BCD0-C7665B5D0374}"/>
          </ac:spMkLst>
        </pc:spChg>
        <pc:spChg chg="mod">
          <ac:chgData name="森田実" userId="e6338477-5e86-4fd5-b414-9fd4df1e060a" providerId="ADAL" clId="{0B5706F4-AD5F-4AEA-A397-ED61C8021EC1}" dt="2020-11-13T10:51:05.731" v="19" actId="255"/>
          <ac:spMkLst>
            <pc:docMk/>
            <pc:sldMk cId="2948201967" sldId="262"/>
            <ac:spMk id="166" creationId="{A5B6B962-7089-49F8-985D-52DD89182AD7}"/>
          </ac:spMkLst>
        </pc:spChg>
        <pc:spChg chg="mod">
          <ac:chgData name="森田実" userId="e6338477-5e86-4fd5-b414-9fd4df1e060a" providerId="ADAL" clId="{0B5706F4-AD5F-4AEA-A397-ED61C8021EC1}" dt="2020-11-13T10:51:05.731" v="19" actId="255"/>
          <ac:spMkLst>
            <pc:docMk/>
            <pc:sldMk cId="2948201967" sldId="262"/>
            <ac:spMk id="167" creationId="{341C9AE2-5D69-4E2B-A429-0F7320B1684F}"/>
          </ac:spMkLst>
        </pc:spChg>
        <pc:spChg chg="mod">
          <ac:chgData name="森田実" userId="e6338477-5e86-4fd5-b414-9fd4df1e060a" providerId="ADAL" clId="{0B5706F4-AD5F-4AEA-A397-ED61C8021EC1}" dt="2020-11-13T10:51:05.731" v="19" actId="255"/>
          <ac:spMkLst>
            <pc:docMk/>
            <pc:sldMk cId="2948201967" sldId="262"/>
            <ac:spMk id="168" creationId="{9631A518-0FED-45E9-BF8F-735DD93A08BB}"/>
          </ac:spMkLst>
        </pc:spChg>
        <pc:spChg chg="mod">
          <ac:chgData name="森田実" userId="e6338477-5e86-4fd5-b414-9fd4df1e060a" providerId="ADAL" clId="{0B5706F4-AD5F-4AEA-A397-ED61C8021EC1}" dt="2020-11-13T10:51:05.731" v="19" actId="255"/>
          <ac:spMkLst>
            <pc:docMk/>
            <pc:sldMk cId="2948201967" sldId="262"/>
            <ac:spMk id="169" creationId="{8626417E-C8C7-4E45-AA0E-30EA6C889CEA}"/>
          </ac:spMkLst>
        </pc:spChg>
        <pc:spChg chg="mod">
          <ac:chgData name="森田実" userId="e6338477-5e86-4fd5-b414-9fd4df1e060a" providerId="ADAL" clId="{0B5706F4-AD5F-4AEA-A397-ED61C8021EC1}" dt="2020-11-13T10:51:05.731" v="19" actId="255"/>
          <ac:spMkLst>
            <pc:docMk/>
            <pc:sldMk cId="2948201967" sldId="262"/>
            <ac:spMk id="170" creationId="{C86E26B4-BFC4-48A2-B052-5D00E2170129}"/>
          </ac:spMkLst>
        </pc:spChg>
        <pc:spChg chg="mod">
          <ac:chgData name="森田実" userId="e6338477-5e86-4fd5-b414-9fd4df1e060a" providerId="ADAL" clId="{0B5706F4-AD5F-4AEA-A397-ED61C8021EC1}" dt="2020-11-13T10:51:05.731" v="19" actId="255"/>
          <ac:spMkLst>
            <pc:docMk/>
            <pc:sldMk cId="2948201967" sldId="262"/>
            <ac:spMk id="171" creationId="{F0A9D442-C591-41FD-AF78-1C72D067FBD9}"/>
          </ac:spMkLst>
        </pc:spChg>
        <pc:spChg chg="mod">
          <ac:chgData name="森田実" userId="e6338477-5e86-4fd5-b414-9fd4df1e060a" providerId="ADAL" clId="{0B5706F4-AD5F-4AEA-A397-ED61C8021EC1}" dt="2020-11-13T10:51:05.731" v="19" actId="255"/>
          <ac:spMkLst>
            <pc:docMk/>
            <pc:sldMk cId="2948201967" sldId="262"/>
            <ac:spMk id="174" creationId="{B907B8AC-EEA7-4C0A-A171-F944AF60384A}"/>
          </ac:spMkLst>
        </pc:spChg>
        <pc:spChg chg="mod">
          <ac:chgData name="森田実" userId="e6338477-5e86-4fd5-b414-9fd4df1e060a" providerId="ADAL" clId="{0B5706F4-AD5F-4AEA-A397-ED61C8021EC1}" dt="2020-11-13T10:51:05.731" v="19" actId="255"/>
          <ac:spMkLst>
            <pc:docMk/>
            <pc:sldMk cId="2948201967" sldId="262"/>
            <ac:spMk id="175" creationId="{0112E8EF-5A18-4C8A-8F44-766158EA0DFE}"/>
          </ac:spMkLst>
        </pc:spChg>
        <pc:spChg chg="mod">
          <ac:chgData name="森田実" userId="e6338477-5e86-4fd5-b414-9fd4df1e060a" providerId="ADAL" clId="{0B5706F4-AD5F-4AEA-A397-ED61C8021EC1}" dt="2020-11-13T10:51:05.731" v="19" actId="255"/>
          <ac:spMkLst>
            <pc:docMk/>
            <pc:sldMk cId="2948201967" sldId="262"/>
            <ac:spMk id="176" creationId="{BD777619-8B0D-4274-A9C8-3DBBCB3F754D}"/>
          </ac:spMkLst>
        </pc:spChg>
        <pc:spChg chg="mod">
          <ac:chgData name="森田実" userId="e6338477-5e86-4fd5-b414-9fd4df1e060a" providerId="ADAL" clId="{0B5706F4-AD5F-4AEA-A397-ED61C8021EC1}" dt="2020-11-16T04:03:56.559" v="43" actId="1037"/>
          <ac:spMkLst>
            <pc:docMk/>
            <pc:sldMk cId="2948201967" sldId="262"/>
            <ac:spMk id="181" creationId="{3920FDE3-8DA4-472F-A85E-D73FB57E5E9B}"/>
          </ac:spMkLst>
        </pc:spChg>
        <pc:spChg chg="mod">
          <ac:chgData name="森田実" userId="e6338477-5e86-4fd5-b414-9fd4df1e060a" providerId="ADAL" clId="{0B5706F4-AD5F-4AEA-A397-ED61C8021EC1}" dt="2020-11-13T10:50:41.916" v="18" actId="255"/>
          <ac:spMkLst>
            <pc:docMk/>
            <pc:sldMk cId="2948201967" sldId="262"/>
            <ac:spMk id="186" creationId="{C4749517-A438-4391-9D08-0211D2E5C2E0}"/>
          </ac:spMkLst>
        </pc:spChg>
        <pc:spChg chg="mod">
          <ac:chgData name="森田実" userId="e6338477-5e86-4fd5-b414-9fd4df1e060a" providerId="ADAL" clId="{0B5706F4-AD5F-4AEA-A397-ED61C8021EC1}" dt="2020-11-16T04:03:56.559" v="43" actId="1037"/>
          <ac:spMkLst>
            <pc:docMk/>
            <pc:sldMk cId="2948201967" sldId="262"/>
            <ac:spMk id="188" creationId="{3411AC2E-F0EF-4078-9CF2-F961BEE0E6AE}"/>
          </ac:spMkLst>
        </pc:spChg>
        <pc:grpChg chg="mod">
          <ac:chgData name="森田実" userId="e6338477-5e86-4fd5-b414-9fd4df1e060a" providerId="ADAL" clId="{0B5706F4-AD5F-4AEA-A397-ED61C8021EC1}" dt="2020-11-13T10:51:50.691" v="27" actId="1076"/>
          <ac:grpSpMkLst>
            <pc:docMk/>
            <pc:sldMk cId="2948201967" sldId="262"/>
            <ac:grpSpMk id="131" creationId="{3131A49C-8E69-4E9E-B03F-53A39F6266C5}"/>
          </ac:grpSpMkLst>
        </pc:grpChg>
        <pc:grpChg chg="mod">
          <ac:chgData name="森田実" userId="e6338477-5e86-4fd5-b414-9fd4df1e060a" providerId="ADAL" clId="{0B5706F4-AD5F-4AEA-A397-ED61C8021EC1}" dt="2020-11-13T10:51:52.998" v="28" actId="1076"/>
          <ac:grpSpMkLst>
            <pc:docMk/>
            <pc:sldMk cId="2948201967" sldId="262"/>
            <ac:grpSpMk id="140" creationId="{AFCEE51B-BA14-4365-B37A-F1BACFC50E32}"/>
          </ac:grpSpMkLst>
        </pc:grpChg>
        <pc:grpChg chg="mod">
          <ac:chgData name="森田実" userId="e6338477-5e86-4fd5-b414-9fd4df1e060a" providerId="ADAL" clId="{0B5706F4-AD5F-4AEA-A397-ED61C8021EC1}" dt="2020-11-13T10:51:05.731" v="19" actId="255"/>
          <ac:grpSpMkLst>
            <pc:docMk/>
            <pc:sldMk cId="2948201967" sldId="262"/>
            <ac:grpSpMk id="146" creationId="{38A6F9BC-077A-4744-9A46-94E577225CFF}"/>
          </ac:grpSpMkLst>
        </pc:grpChg>
        <pc:grpChg chg="mod">
          <ac:chgData name="森田実" userId="e6338477-5e86-4fd5-b414-9fd4df1e060a" providerId="ADAL" clId="{0B5706F4-AD5F-4AEA-A397-ED61C8021EC1}" dt="2020-11-13T10:51:05.731" v="19" actId="255"/>
          <ac:grpSpMkLst>
            <pc:docMk/>
            <pc:sldMk cId="2948201967" sldId="262"/>
            <ac:grpSpMk id="163" creationId="{15A766DC-2E8E-4993-BDA4-9E3A88A789DA}"/>
          </ac:grpSpMkLst>
        </pc:grpChg>
        <pc:grpChg chg="mod">
          <ac:chgData name="森田実" userId="e6338477-5e86-4fd5-b414-9fd4df1e060a" providerId="ADAL" clId="{0B5706F4-AD5F-4AEA-A397-ED61C8021EC1}" dt="2020-11-13T10:51:05.731" v="19" actId="255"/>
          <ac:grpSpMkLst>
            <pc:docMk/>
            <pc:sldMk cId="2948201967" sldId="262"/>
            <ac:grpSpMk id="164" creationId="{3EDE2977-E65F-4E5D-96C5-1B6361281C76}"/>
          </ac:grpSpMkLst>
        </pc:grpChg>
        <pc:picChg chg="mod">
          <ac:chgData name="森田実" userId="e6338477-5e86-4fd5-b414-9fd4df1e060a" providerId="ADAL" clId="{0B5706F4-AD5F-4AEA-A397-ED61C8021EC1}" dt="2020-11-16T04:03:40.405" v="38" actId="553"/>
          <ac:picMkLst>
            <pc:docMk/>
            <pc:sldMk cId="2948201967" sldId="262"/>
            <ac:picMk id="129" creationId="{DB9D589D-B395-4C87-86DA-B972AA6F61EC}"/>
          </ac:picMkLst>
        </pc:picChg>
        <pc:picChg chg="mod">
          <ac:chgData name="森田実" userId="e6338477-5e86-4fd5-b414-9fd4df1e060a" providerId="ADAL" clId="{0B5706F4-AD5F-4AEA-A397-ED61C8021EC1}" dt="2020-11-16T04:03:40.405" v="38" actId="553"/>
          <ac:picMkLst>
            <pc:docMk/>
            <pc:sldMk cId="2948201967" sldId="262"/>
            <ac:picMk id="143" creationId="{FD43A70E-E761-43B5-AE1F-6A29EDB2EE6A}"/>
          </ac:picMkLst>
        </pc:picChg>
        <pc:picChg chg="mod">
          <ac:chgData name="森田実" userId="e6338477-5e86-4fd5-b414-9fd4df1e060a" providerId="ADAL" clId="{0B5706F4-AD5F-4AEA-A397-ED61C8021EC1}" dt="2020-11-13T10:51:05.731" v="19" actId="255"/>
          <ac:picMkLst>
            <pc:docMk/>
            <pc:sldMk cId="2948201967" sldId="262"/>
            <ac:picMk id="154" creationId="{FAD1B48A-2749-4FBA-B959-38D205BE42BB}"/>
          </ac:picMkLst>
        </pc:picChg>
        <pc:picChg chg="mod">
          <ac:chgData name="森田実" userId="e6338477-5e86-4fd5-b414-9fd4df1e060a" providerId="ADAL" clId="{0B5706F4-AD5F-4AEA-A397-ED61C8021EC1}" dt="2020-11-13T10:51:05.731" v="19" actId="255"/>
          <ac:picMkLst>
            <pc:docMk/>
            <pc:sldMk cId="2948201967" sldId="262"/>
            <ac:picMk id="161" creationId="{2BA98ADB-304C-4816-88EE-270ECAC958D8}"/>
          </ac:picMkLst>
        </pc:picChg>
        <pc:picChg chg="mod">
          <ac:chgData name="森田実" userId="e6338477-5e86-4fd5-b414-9fd4df1e060a" providerId="ADAL" clId="{0B5706F4-AD5F-4AEA-A397-ED61C8021EC1}" dt="2020-11-13T10:51:05.731" v="19" actId="255"/>
          <ac:picMkLst>
            <pc:docMk/>
            <pc:sldMk cId="2948201967" sldId="262"/>
            <ac:picMk id="162" creationId="{156CEAFA-F8FB-47FE-AC1C-5B9654D999CC}"/>
          </ac:picMkLst>
        </pc:picChg>
        <pc:picChg chg="mod">
          <ac:chgData name="森田実" userId="e6338477-5e86-4fd5-b414-9fd4df1e060a" providerId="ADAL" clId="{0B5706F4-AD5F-4AEA-A397-ED61C8021EC1}" dt="2020-11-13T10:51:05.731" v="19" actId="255"/>
          <ac:picMkLst>
            <pc:docMk/>
            <pc:sldMk cId="2948201967" sldId="262"/>
            <ac:picMk id="172" creationId="{1608F0DD-6169-4E55-9FF6-6BA90076ABBE}"/>
          </ac:picMkLst>
        </pc:picChg>
        <pc:picChg chg="mod">
          <ac:chgData name="森田実" userId="e6338477-5e86-4fd5-b414-9fd4df1e060a" providerId="ADAL" clId="{0B5706F4-AD5F-4AEA-A397-ED61C8021EC1}" dt="2020-11-13T10:51:05.731" v="19" actId="255"/>
          <ac:picMkLst>
            <pc:docMk/>
            <pc:sldMk cId="2948201967" sldId="262"/>
            <ac:picMk id="173" creationId="{24899645-FFC2-4F2B-83D2-281A6A7679E7}"/>
          </ac:picMkLst>
        </pc:picChg>
        <pc:picChg chg="mod">
          <ac:chgData name="森田実" userId="e6338477-5e86-4fd5-b414-9fd4df1e060a" providerId="ADAL" clId="{0B5706F4-AD5F-4AEA-A397-ED61C8021EC1}" dt="2020-11-13T10:51:05.731" v="19" actId="255"/>
          <ac:picMkLst>
            <pc:docMk/>
            <pc:sldMk cId="2948201967" sldId="262"/>
            <ac:picMk id="177" creationId="{DAAF83C3-CDE0-4C5D-AB54-9DB66CF177C8}"/>
          </ac:picMkLst>
        </pc:picChg>
        <pc:picChg chg="mod">
          <ac:chgData name="森田実" userId="e6338477-5e86-4fd5-b414-9fd4df1e060a" providerId="ADAL" clId="{0B5706F4-AD5F-4AEA-A397-ED61C8021EC1}" dt="2020-11-13T10:51:05.731" v="19" actId="255"/>
          <ac:picMkLst>
            <pc:docMk/>
            <pc:sldMk cId="2948201967" sldId="262"/>
            <ac:picMk id="178" creationId="{4488DEE0-B27D-4978-9324-E33399B34E96}"/>
          </ac:picMkLst>
        </pc:picChg>
        <pc:picChg chg="mod">
          <ac:chgData name="森田実" userId="e6338477-5e86-4fd5-b414-9fd4df1e060a" providerId="ADAL" clId="{0B5706F4-AD5F-4AEA-A397-ED61C8021EC1}" dt="2020-11-13T10:51:05.731" v="19" actId="255"/>
          <ac:picMkLst>
            <pc:docMk/>
            <pc:sldMk cId="2948201967" sldId="262"/>
            <ac:picMk id="179" creationId="{A022A8CC-18DC-41A5-88FE-19D08A4CE291}"/>
          </ac:picMkLst>
        </pc:picChg>
        <pc:picChg chg="mod">
          <ac:chgData name="森田実" userId="e6338477-5e86-4fd5-b414-9fd4df1e060a" providerId="ADAL" clId="{0B5706F4-AD5F-4AEA-A397-ED61C8021EC1}" dt="2020-11-13T10:51:05.731" v="19" actId="255"/>
          <ac:picMkLst>
            <pc:docMk/>
            <pc:sldMk cId="2948201967" sldId="262"/>
            <ac:picMk id="180" creationId="{F90BBAFB-D3D2-4CFC-8A1F-F56C313A3CD0}"/>
          </ac:picMkLst>
        </pc:picChg>
        <pc:picChg chg="mod">
          <ac:chgData name="森田実" userId="e6338477-5e86-4fd5-b414-9fd4df1e060a" providerId="ADAL" clId="{0B5706F4-AD5F-4AEA-A397-ED61C8021EC1}" dt="2020-11-16T04:03:40.405" v="38" actId="553"/>
          <ac:picMkLst>
            <pc:docMk/>
            <pc:sldMk cId="2948201967" sldId="262"/>
            <ac:picMk id="184" creationId="{FABC25EE-5E30-4BEF-A128-E449567C39F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30801B-A331-40FC-8BE7-824CC7F1F440}" type="datetimeFigureOut">
              <a:rPr kumimoji="1" lang="ja-JP" altLang="en-US" smtClean="0"/>
              <a:t>2020/11/29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6C95B-1E50-4132-8668-E3FD69086B44}" type="slidenum">
              <a:rPr kumimoji="1" lang="ja-JP" altLang="en-US" smtClean="0"/>
              <a:t>‹#›</a:t>
            </a:fld>
            <a:endParaRPr kumimoji="1" lang="ja-JP" altLang="en-US"/>
          </a:p>
        </p:txBody>
      </p:sp>
    </p:spTree>
    <p:extLst>
      <p:ext uri="{BB962C8B-B14F-4D97-AF65-F5344CB8AC3E}">
        <p14:creationId xmlns:p14="http://schemas.microsoft.com/office/powerpoint/2010/main" val="158589280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8947788"/>
            <a:ext cx="43525440" cy="6174105"/>
          </a:xfrm>
        </p:spPr>
        <p:txBody>
          <a:bodyPr/>
          <a:lstStyle/>
          <a:p>
            <a:r>
              <a:rPr lang="en-US"/>
              <a:t>Click to edit Master title style</a:t>
            </a:r>
          </a:p>
        </p:txBody>
      </p:sp>
      <p:sp>
        <p:nvSpPr>
          <p:cNvPr id="3" name="Subtitle 2"/>
          <p:cNvSpPr>
            <a:spLocks noGrp="1"/>
          </p:cNvSpPr>
          <p:nvPr>
            <p:ph type="subTitle" idx="1"/>
          </p:nvPr>
        </p:nvSpPr>
        <p:spPr>
          <a:xfrm>
            <a:off x="7680960" y="16322040"/>
            <a:ext cx="35844480" cy="7360920"/>
          </a:xfrm>
        </p:spPr>
        <p:txBody>
          <a:bodyPr/>
          <a:lstStyle>
            <a:lvl1pPr marL="0" indent="0" algn="ctr">
              <a:buNone/>
              <a:defRPr>
                <a:solidFill>
                  <a:schemeClr val="tx1">
                    <a:tint val="75000"/>
                  </a:schemeClr>
                </a:solidFill>
              </a:defRPr>
            </a:lvl1pPr>
            <a:lvl2pPr marL="1920065" indent="0" algn="ctr">
              <a:buNone/>
              <a:defRPr>
                <a:solidFill>
                  <a:schemeClr val="tx1">
                    <a:tint val="75000"/>
                  </a:schemeClr>
                </a:solidFill>
              </a:defRPr>
            </a:lvl2pPr>
            <a:lvl3pPr marL="3840130" indent="0" algn="ctr">
              <a:buNone/>
              <a:defRPr>
                <a:solidFill>
                  <a:schemeClr val="tx1">
                    <a:tint val="75000"/>
                  </a:schemeClr>
                </a:solidFill>
              </a:defRPr>
            </a:lvl3pPr>
            <a:lvl4pPr marL="5760195" indent="0" algn="ctr">
              <a:buNone/>
              <a:defRPr>
                <a:solidFill>
                  <a:schemeClr val="tx1">
                    <a:tint val="75000"/>
                  </a:schemeClr>
                </a:solidFill>
              </a:defRPr>
            </a:lvl4pPr>
            <a:lvl5pPr marL="7680260" indent="0" algn="ctr">
              <a:buNone/>
              <a:defRPr>
                <a:solidFill>
                  <a:schemeClr val="tx1">
                    <a:tint val="75000"/>
                  </a:schemeClr>
                </a:solidFill>
              </a:defRPr>
            </a:lvl5pPr>
            <a:lvl6pPr marL="9600325" indent="0" algn="ctr">
              <a:buNone/>
              <a:defRPr>
                <a:solidFill>
                  <a:schemeClr val="tx1">
                    <a:tint val="75000"/>
                  </a:schemeClr>
                </a:solidFill>
              </a:defRPr>
            </a:lvl6pPr>
            <a:lvl7pPr marL="11520390" indent="0" algn="ctr">
              <a:buNone/>
              <a:defRPr>
                <a:solidFill>
                  <a:schemeClr val="tx1">
                    <a:tint val="75000"/>
                  </a:schemeClr>
                </a:solidFill>
              </a:defRPr>
            </a:lvl7pPr>
            <a:lvl8pPr marL="13440455" indent="0" algn="ctr">
              <a:buNone/>
              <a:defRPr>
                <a:solidFill>
                  <a:schemeClr val="tx1">
                    <a:tint val="75000"/>
                  </a:schemeClr>
                </a:solidFill>
              </a:defRPr>
            </a:lvl8pPr>
            <a:lvl9pPr marL="1536052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07B14B2-29F8-49BA-81A3-89EC41C11E22}"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413753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7B14B2-29F8-49BA-81A3-89EC41C11E22}"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142646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640" y="1153482"/>
            <a:ext cx="11521440" cy="2457640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60320" y="1153482"/>
            <a:ext cx="33710880" cy="24576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7B14B2-29F8-49BA-81A3-89EC41C11E22}"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3197649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7B14B2-29F8-49BA-81A3-89EC41C11E22}"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2133954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2" y="18508983"/>
            <a:ext cx="43525440" cy="5720715"/>
          </a:xfrm>
        </p:spPr>
        <p:txBody>
          <a:bodyPr anchor="t"/>
          <a:lstStyle>
            <a:lvl1pPr algn="l">
              <a:defRPr sz="16800" b="1" cap="all"/>
            </a:lvl1pPr>
          </a:lstStyle>
          <a:p>
            <a:r>
              <a:rPr lang="en-US"/>
              <a:t>Click to edit Master title style</a:t>
            </a:r>
          </a:p>
        </p:txBody>
      </p:sp>
      <p:sp>
        <p:nvSpPr>
          <p:cNvPr id="3" name="Text Placeholder 2"/>
          <p:cNvSpPr>
            <a:spLocks noGrp="1"/>
          </p:cNvSpPr>
          <p:nvPr>
            <p:ph type="body" idx="1"/>
          </p:nvPr>
        </p:nvSpPr>
        <p:spPr>
          <a:xfrm>
            <a:off x="4044952" y="12208197"/>
            <a:ext cx="43525440" cy="6300786"/>
          </a:xfrm>
        </p:spPr>
        <p:txBody>
          <a:bodyPr anchor="b"/>
          <a:lstStyle>
            <a:lvl1pPr marL="0" indent="0">
              <a:buNone/>
              <a:defRPr sz="8400">
                <a:solidFill>
                  <a:schemeClr val="tx1">
                    <a:tint val="75000"/>
                  </a:schemeClr>
                </a:solidFill>
              </a:defRPr>
            </a:lvl1pPr>
            <a:lvl2pPr marL="1920065" indent="0">
              <a:buNone/>
              <a:defRPr sz="7525">
                <a:solidFill>
                  <a:schemeClr val="tx1">
                    <a:tint val="75000"/>
                  </a:schemeClr>
                </a:solidFill>
              </a:defRPr>
            </a:lvl2pPr>
            <a:lvl3pPr marL="3840130" indent="0">
              <a:buNone/>
              <a:defRPr sz="6738">
                <a:solidFill>
                  <a:schemeClr val="tx1">
                    <a:tint val="75000"/>
                  </a:schemeClr>
                </a:solidFill>
              </a:defRPr>
            </a:lvl3pPr>
            <a:lvl4pPr marL="5760195" indent="0">
              <a:buNone/>
              <a:defRPr sz="5950">
                <a:solidFill>
                  <a:schemeClr val="tx1">
                    <a:tint val="75000"/>
                  </a:schemeClr>
                </a:solidFill>
              </a:defRPr>
            </a:lvl4pPr>
            <a:lvl5pPr marL="7680260" indent="0">
              <a:buNone/>
              <a:defRPr sz="5950">
                <a:solidFill>
                  <a:schemeClr val="tx1">
                    <a:tint val="75000"/>
                  </a:schemeClr>
                </a:solidFill>
              </a:defRPr>
            </a:lvl5pPr>
            <a:lvl6pPr marL="9600325" indent="0">
              <a:buNone/>
              <a:defRPr sz="5950">
                <a:solidFill>
                  <a:schemeClr val="tx1">
                    <a:tint val="75000"/>
                  </a:schemeClr>
                </a:solidFill>
              </a:defRPr>
            </a:lvl6pPr>
            <a:lvl7pPr marL="11520390" indent="0">
              <a:buNone/>
              <a:defRPr sz="5950">
                <a:solidFill>
                  <a:schemeClr val="tx1">
                    <a:tint val="75000"/>
                  </a:schemeClr>
                </a:solidFill>
              </a:defRPr>
            </a:lvl7pPr>
            <a:lvl8pPr marL="13440455" indent="0">
              <a:buNone/>
              <a:defRPr sz="5950">
                <a:solidFill>
                  <a:schemeClr val="tx1">
                    <a:tint val="75000"/>
                  </a:schemeClr>
                </a:solidFill>
              </a:defRPr>
            </a:lvl8pPr>
            <a:lvl9pPr marL="15360520" indent="0">
              <a:buNone/>
              <a:defRPr sz="59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7B14B2-29F8-49BA-81A3-89EC41C11E22}"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316938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60320" y="6720842"/>
            <a:ext cx="22616160" cy="19009045"/>
          </a:xfrm>
        </p:spPr>
        <p:txBody>
          <a:bodyPr/>
          <a:lstStyle>
            <a:lvl1pPr>
              <a:defRPr sz="11725"/>
            </a:lvl1pPr>
            <a:lvl2pPr>
              <a:defRPr sz="10063"/>
            </a:lvl2pPr>
            <a:lvl3pPr>
              <a:defRPr sz="8400"/>
            </a:lvl3pPr>
            <a:lvl4pPr>
              <a:defRPr sz="7525"/>
            </a:lvl4pPr>
            <a:lvl5pPr>
              <a:defRPr sz="7525"/>
            </a:lvl5pPr>
            <a:lvl6pPr>
              <a:defRPr sz="7525"/>
            </a:lvl6pPr>
            <a:lvl7pPr>
              <a:defRPr sz="7525"/>
            </a:lvl7pPr>
            <a:lvl8pPr>
              <a:defRPr sz="7525"/>
            </a:lvl8pPr>
            <a:lvl9pPr>
              <a:defRPr sz="75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6029920" y="6720842"/>
            <a:ext cx="22616160" cy="19009045"/>
          </a:xfrm>
        </p:spPr>
        <p:txBody>
          <a:bodyPr/>
          <a:lstStyle>
            <a:lvl1pPr>
              <a:defRPr sz="11725"/>
            </a:lvl1pPr>
            <a:lvl2pPr>
              <a:defRPr sz="10063"/>
            </a:lvl2pPr>
            <a:lvl3pPr>
              <a:defRPr sz="8400"/>
            </a:lvl3pPr>
            <a:lvl4pPr>
              <a:defRPr sz="7525"/>
            </a:lvl4pPr>
            <a:lvl5pPr>
              <a:defRPr sz="7525"/>
            </a:lvl5pPr>
            <a:lvl6pPr>
              <a:defRPr sz="7525"/>
            </a:lvl6pPr>
            <a:lvl7pPr>
              <a:defRPr sz="7525"/>
            </a:lvl7pPr>
            <a:lvl8pPr>
              <a:defRPr sz="7525"/>
            </a:lvl8pPr>
            <a:lvl9pPr>
              <a:defRPr sz="75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7B14B2-29F8-49BA-81A3-89EC41C11E22}"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3299350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0" y="6447475"/>
            <a:ext cx="22625054" cy="2687001"/>
          </a:xfrm>
        </p:spPr>
        <p:txBody>
          <a:bodyPr anchor="b"/>
          <a:lstStyle>
            <a:lvl1pPr marL="0" indent="0">
              <a:buNone/>
              <a:defRPr sz="10063" b="1"/>
            </a:lvl1pPr>
            <a:lvl2pPr marL="1920065" indent="0">
              <a:buNone/>
              <a:defRPr sz="8400" b="1"/>
            </a:lvl2pPr>
            <a:lvl3pPr marL="3840130" indent="0">
              <a:buNone/>
              <a:defRPr sz="7525" b="1"/>
            </a:lvl3pPr>
            <a:lvl4pPr marL="5760195" indent="0">
              <a:buNone/>
              <a:defRPr sz="6738" b="1"/>
            </a:lvl4pPr>
            <a:lvl5pPr marL="7680260" indent="0">
              <a:buNone/>
              <a:defRPr sz="6738" b="1"/>
            </a:lvl5pPr>
            <a:lvl6pPr marL="9600325" indent="0">
              <a:buNone/>
              <a:defRPr sz="6738" b="1"/>
            </a:lvl6pPr>
            <a:lvl7pPr marL="11520390" indent="0">
              <a:buNone/>
              <a:defRPr sz="6738" b="1"/>
            </a:lvl7pPr>
            <a:lvl8pPr marL="13440455" indent="0">
              <a:buNone/>
              <a:defRPr sz="6738" b="1"/>
            </a:lvl8pPr>
            <a:lvl9pPr marL="15360520" indent="0">
              <a:buNone/>
              <a:defRPr sz="6738" b="1"/>
            </a:lvl9pPr>
          </a:lstStyle>
          <a:p>
            <a:pPr lvl="0"/>
            <a:r>
              <a:rPr lang="en-US"/>
              <a:t>Click to edit Master text styles</a:t>
            </a:r>
          </a:p>
        </p:txBody>
      </p:sp>
      <p:sp>
        <p:nvSpPr>
          <p:cNvPr id="4" name="Content Placeholder 3"/>
          <p:cNvSpPr>
            <a:spLocks noGrp="1"/>
          </p:cNvSpPr>
          <p:nvPr>
            <p:ph sz="half" idx="2"/>
          </p:nvPr>
        </p:nvSpPr>
        <p:spPr>
          <a:xfrm>
            <a:off x="2560320" y="9134476"/>
            <a:ext cx="22625054" cy="16595409"/>
          </a:xfrm>
        </p:spPr>
        <p:txBody>
          <a:bodyPr/>
          <a:lstStyle>
            <a:lvl1pPr>
              <a:defRPr sz="10063"/>
            </a:lvl1pPr>
            <a:lvl2pPr>
              <a:defRPr sz="8400"/>
            </a:lvl2pPr>
            <a:lvl3pPr>
              <a:defRPr sz="7525"/>
            </a:lvl3pPr>
            <a:lvl4pPr>
              <a:defRPr sz="6738"/>
            </a:lvl4pPr>
            <a:lvl5pPr>
              <a:defRPr sz="6738"/>
            </a:lvl5pPr>
            <a:lvl6pPr>
              <a:defRPr sz="6738"/>
            </a:lvl6pPr>
            <a:lvl7pPr>
              <a:defRPr sz="6738"/>
            </a:lvl7pPr>
            <a:lvl8pPr>
              <a:defRPr sz="6738"/>
            </a:lvl8pPr>
            <a:lvl9pPr>
              <a:defRPr sz="67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4" y="6447475"/>
            <a:ext cx="22633941" cy="2687001"/>
          </a:xfrm>
        </p:spPr>
        <p:txBody>
          <a:bodyPr anchor="b"/>
          <a:lstStyle>
            <a:lvl1pPr marL="0" indent="0">
              <a:buNone/>
              <a:defRPr sz="10063" b="1"/>
            </a:lvl1pPr>
            <a:lvl2pPr marL="1920065" indent="0">
              <a:buNone/>
              <a:defRPr sz="8400" b="1"/>
            </a:lvl2pPr>
            <a:lvl3pPr marL="3840130" indent="0">
              <a:buNone/>
              <a:defRPr sz="7525" b="1"/>
            </a:lvl3pPr>
            <a:lvl4pPr marL="5760195" indent="0">
              <a:buNone/>
              <a:defRPr sz="6738" b="1"/>
            </a:lvl4pPr>
            <a:lvl5pPr marL="7680260" indent="0">
              <a:buNone/>
              <a:defRPr sz="6738" b="1"/>
            </a:lvl5pPr>
            <a:lvl6pPr marL="9600325" indent="0">
              <a:buNone/>
              <a:defRPr sz="6738" b="1"/>
            </a:lvl6pPr>
            <a:lvl7pPr marL="11520390" indent="0">
              <a:buNone/>
              <a:defRPr sz="6738" b="1"/>
            </a:lvl7pPr>
            <a:lvl8pPr marL="13440455" indent="0">
              <a:buNone/>
              <a:defRPr sz="6738" b="1"/>
            </a:lvl8pPr>
            <a:lvl9pPr marL="15360520" indent="0">
              <a:buNone/>
              <a:defRPr sz="6738" b="1"/>
            </a:lvl9pPr>
          </a:lstStyle>
          <a:p>
            <a:pPr lvl="0"/>
            <a:r>
              <a:rPr lang="en-US"/>
              <a:t>Click to edit Master text styles</a:t>
            </a:r>
          </a:p>
        </p:txBody>
      </p:sp>
      <p:sp>
        <p:nvSpPr>
          <p:cNvPr id="6" name="Content Placeholder 5"/>
          <p:cNvSpPr>
            <a:spLocks noGrp="1"/>
          </p:cNvSpPr>
          <p:nvPr>
            <p:ph sz="quarter" idx="4"/>
          </p:nvPr>
        </p:nvSpPr>
        <p:spPr>
          <a:xfrm>
            <a:off x="26012144" y="9134476"/>
            <a:ext cx="22633941" cy="16595409"/>
          </a:xfrm>
        </p:spPr>
        <p:txBody>
          <a:bodyPr/>
          <a:lstStyle>
            <a:lvl1pPr>
              <a:defRPr sz="10063"/>
            </a:lvl1pPr>
            <a:lvl2pPr>
              <a:defRPr sz="8400"/>
            </a:lvl2pPr>
            <a:lvl3pPr>
              <a:defRPr sz="7525"/>
            </a:lvl3pPr>
            <a:lvl4pPr>
              <a:defRPr sz="6738"/>
            </a:lvl4pPr>
            <a:lvl5pPr>
              <a:defRPr sz="6738"/>
            </a:lvl5pPr>
            <a:lvl6pPr>
              <a:defRPr sz="6738"/>
            </a:lvl6pPr>
            <a:lvl7pPr>
              <a:defRPr sz="6738"/>
            </a:lvl7pPr>
            <a:lvl8pPr>
              <a:defRPr sz="6738"/>
            </a:lvl8pPr>
            <a:lvl9pPr>
              <a:defRPr sz="67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7B14B2-29F8-49BA-81A3-89EC41C11E22}" type="datetimeFigureOut">
              <a:rPr lang="en-US" smtClean="0"/>
              <a:t>11/29/2020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3771847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7B14B2-29F8-49BA-81A3-89EC41C11E22}" type="datetimeFigureOut">
              <a:rPr lang="en-US" smtClean="0"/>
              <a:t>11/29/2020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3684360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B14B2-29F8-49BA-81A3-89EC41C11E22}" type="datetimeFigureOut">
              <a:rPr lang="en-US" smtClean="0"/>
              <a:t>11/29/2020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249935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4" y="1146810"/>
            <a:ext cx="16846552" cy="4880610"/>
          </a:xfrm>
        </p:spPr>
        <p:txBody>
          <a:bodyPr anchor="b"/>
          <a:lstStyle>
            <a:lvl1pPr algn="l">
              <a:defRPr sz="8400" b="1"/>
            </a:lvl1pPr>
          </a:lstStyle>
          <a:p>
            <a:r>
              <a:rPr lang="en-US"/>
              <a:t>Click to edit Master title style</a:t>
            </a:r>
          </a:p>
        </p:txBody>
      </p:sp>
      <p:sp>
        <p:nvSpPr>
          <p:cNvPr id="3" name="Content Placeholder 2"/>
          <p:cNvSpPr>
            <a:spLocks noGrp="1"/>
          </p:cNvSpPr>
          <p:nvPr>
            <p:ph idx="1"/>
          </p:nvPr>
        </p:nvSpPr>
        <p:spPr>
          <a:xfrm>
            <a:off x="20020281" y="1146813"/>
            <a:ext cx="28625800" cy="24583074"/>
          </a:xfrm>
        </p:spPr>
        <p:txBody>
          <a:bodyPr/>
          <a:lstStyle>
            <a:lvl1pPr>
              <a:defRPr sz="13475"/>
            </a:lvl1pPr>
            <a:lvl2pPr>
              <a:defRPr sz="11725"/>
            </a:lvl2pPr>
            <a:lvl3pPr>
              <a:defRPr sz="10063"/>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4" y="6027423"/>
            <a:ext cx="16846552" cy="19702464"/>
          </a:xfrm>
        </p:spPr>
        <p:txBody>
          <a:bodyPr/>
          <a:lstStyle>
            <a:lvl1pPr marL="0" indent="0">
              <a:buNone/>
              <a:defRPr sz="5950"/>
            </a:lvl1pPr>
            <a:lvl2pPr marL="1920065" indent="0">
              <a:buNone/>
              <a:defRPr sz="4988"/>
            </a:lvl2pPr>
            <a:lvl3pPr marL="3840130" indent="0">
              <a:buNone/>
              <a:defRPr sz="4200"/>
            </a:lvl3pPr>
            <a:lvl4pPr marL="5760195" indent="0">
              <a:buNone/>
              <a:defRPr sz="3763"/>
            </a:lvl4pPr>
            <a:lvl5pPr marL="7680260" indent="0">
              <a:buNone/>
              <a:defRPr sz="3763"/>
            </a:lvl5pPr>
            <a:lvl6pPr marL="9600325" indent="0">
              <a:buNone/>
              <a:defRPr sz="3763"/>
            </a:lvl6pPr>
            <a:lvl7pPr marL="11520390" indent="0">
              <a:buNone/>
              <a:defRPr sz="3763"/>
            </a:lvl7pPr>
            <a:lvl8pPr marL="13440455" indent="0">
              <a:buNone/>
              <a:defRPr sz="3763"/>
            </a:lvl8pPr>
            <a:lvl9pPr marL="15360520" indent="0">
              <a:buNone/>
              <a:defRPr sz="3763"/>
            </a:lvl9pPr>
          </a:lstStyle>
          <a:p>
            <a:pPr lvl="0"/>
            <a:r>
              <a:rPr lang="en-US"/>
              <a:t>Click to edit Master text styles</a:t>
            </a:r>
          </a:p>
        </p:txBody>
      </p:sp>
      <p:sp>
        <p:nvSpPr>
          <p:cNvPr id="5" name="Date Placeholder 4"/>
          <p:cNvSpPr>
            <a:spLocks noGrp="1"/>
          </p:cNvSpPr>
          <p:nvPr>
            <p:ph type="dt" sz="half" idx="10"/>
          </p:nvPr>
        </p:nvSpPr>
        <p:spPr/>
        <p:txBody>
          <a:bodyPr/>
          <a:lstStyle/>
          <a:p>
            <a:fld id="{E07B14B2-29F8-49BA-81A3-89EC41C11E22}"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1299752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4" y="20162521"/>
            <a:ext cx="30723840" cy="2380299"/>
          </a:xfrm>
        </p:spPr>
        <p:txBody>
          <a:bodyPr anchor="b"/>
          <a:lstStyle>
            <a:lvl1pPr algn="l">
              <a:defRPr sz="8400" b="1"/>
            </a:lvl1pPr>
          </a:lstStyle>
          <a:p>
            <a:r>
              <a:rPr lang="en-US"/>
              <a:t>Click to edit Master title style</a:t>
            </a:r>
          </a:p>
        </p:txBody>
      </p:sp>
      <p:sp>
        <p:nvSpPr>
          <p:cNvPr id="3" name="Picture Placeholder 2"/>
          <p:cNvSpPr>
            <a:spLocks noGrp="1"/>
          </p:cNvSpPr>
          <p:nvPr>
            <p:ph type="pic" idx="1"/>
          </p:nvPr>
        </p:nvSpPr>
        <p:spPr>
          <a:xfrm>
            <a:off x="10036814" y="2573655"/>
            <a:ext cx="30723840" cy="17282160"/>
          </a:xfrm>
        </p:spPr>
        <p:txBody>
          <a:bodyPr/>
          <a:lstStyle>
            <a:lvl1pPr marL="0" indent="0">
              <a:buNone/>
              <a:defRPr sz="13475"/>
            </a:lvl1pPr>
            <a:lvl2pPr marL="1920065" indent="0">
              <a:buNone/>
              <a:defRPr sz="11725"/>
            </a:lvl2pPr>
            <a:lvl3pPr marL="3840130" indent="0">
              <a:buNone/>
              <a:defRPr sz="10063"/>
            </a:lvl3pPr>
            <a:lvl4pPr marL="5760195" indent="0">
              <a:buNone/>
              <a:defRPr sz="8400"/>
            </a:lvl4pPr>
            <a:lvl5pPr marL="7680260" indent="0">
              <a:buNone/>
              <a:defRPr sz="8400"/>
            </a:lvl5pPr>
            <a:lvl6pPr marL="9600325" indent="0">
              <a:buNone/>
              <a:defRPr sz="8400"/>
            </a:lvl6pPr>
            <a:lvl7pPr marL="11520390" indent="0">
              <a:buNone/>
              <a:defRPr sz="8400"/>
            </a:lvl7pPr>
            <a:lvl8pPr marL="13440455" indent="0">
              <a:buNone/>
              <a:defRPr sz="8400"/>
            </a:lvl8pPr>
            <a:lvl9pPr marL="15360520" indent="0">
              <a:buNone/>
              <a:defRPr sz="8400"/>
            </a:lvl9pPr>
          </a:lstStyle>
          <a:p>
            <a:endParaRPr lang="en-US"/>
          </a:p>
        </p:txBody>
      </p:sp>
      <p:sp>
        <p:nvSpPr>
          <p:cNvPr id="4" name="Text Placeholder 3"/>
          <p:cNvSpPr>
            <a:spLocks noGrp="1"/>
          </p:cNvSpPr>
          <p:nvPr>
            <p:ph type="body" sz="half" idx="2"/>
          </p:nvPr>
        </p:nvSpPr>
        <p:spPr>
          <a:xfrm>
            <a:off x="10036814" y="22542820"/>
            <a:ext cx="30723840" cy="3380421"/>
          </a:xfrm>
        </p:spPr>
        <p:txBody>
          <a:bodyPr/>
          <a:lstStyle>
            <a:lvl1pPr marL="0" indent="0">
              <a:buNone/>
              <a:defRPr sz="5950"/>
            </a:lvl1pPr>
            <a:lvl2pPr marL="1920065" indent="0">
              <a:buNone/>
              <a:defRPr sz="4988"/>
            </a:lvl2pPr>
            <a:lvl3pPr marL="3840130" indent="0">
              <a:buNone/>
              <a:defRPr sz="4200"/>
            </a:lvl3pPr>
            <a:lvl4pPr marL="5760195" indent="0">
              <a:buNone/>
              <a:defRPr sz="3763"/>
            </a:lvl4pPr>
            <a:lvl5pPr marL="7680260" indent="0">
              <a:buNone/>
              <a:defRPr sz="3763"/>
            </a:lvl5pPr>
            <a:lvl6pPr marL="9600325" indent="0">
              <a:buNone/>
              <a:defRPr sz="3763"/>
            </a:lvl6pPr>
            <a:lvl7pPr marL="11520390" indent="0">
              <a:buNone/>
              <a:defRPr sz="3763"/>
            </a:lvl7pPr>
            <a:lvl8pPr marL="13440455" indent="0">
              <a:buNone/>
              <a:defRPr sz="3763"/>
            </a:lvl8pPr>
            <a:lvl9pPr marL="15360520" indent="0">
              <a:buNone/>
              <a:defRPr sz="3763"/>
            </a:lvl9pPr>
          </a:lstStyle>
          <a:p>
            <a:pPr lvl="0"/>
            <a:r>
              <a:rPr lang="en-US"/>
              <a:t>Click to edit Master text styles</a:t>
            </a:r>
          </a:p>
        </p:txBody>
      </p:sp>
      <p:sp>
        <p:nvSpPr>
          <p:cNvPr id="5" name="Date Placeholder 4"/>
          <p:cNvSpPr>
            <a:spLocks noGrp="1"/>
          </p:cNvSpPr>
          <p:nvPr>
            <p:ph type="dt" sz="half" idx="10"/>
          </p:nvPr>
        </p:nvSpPr>
        <p:spPr/>
        <p:txBody>
          <a:bodyPr/>
          <a:lstStyle/>
          <a:p>
            <a:fld id="{E07B14B2-29F8-49BA-81A3-89EC41C11E22}"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732893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153479"/>
            <a:ext cx="46085760" cy="4800600"/>
          </a:xfrm>
          <a:prstGeom prst="rect">
            <a:avLst/>
          </a:prstGeom>
        </p:spPr>
        <p:txBody>
          <a:bodyPr vert="horz" lIns="438872" tIns="219436" rIns="438872" bIns="219436" rtlCol="0" anchor="ctr">
            <a:normAutofit/>
          </a:bodyPr>
          <a:lstStyle/>
          <a:p>
            <a:r>
              <a:rPr lang="en-US"/>
              <a:t>Click to edit Master title style</a:t>
            </a:r>
          </a:p>
        </p:txBody>
      </p:sp>
      <p:sp>
        <p:nvSpPr>
          <p:cNvPr id="3" name="Text Placeholder 2"/>
          <p:cNvSpPr>
            <a:spLocks noGrp="1"/>
          </p:cNvSpPr>
          <p:nvPr>
            <p:ph type="body" idx="1"/>
          </p:nvPr>
        </p:nvSpPr>
        <p:spPr>
          <a:xfrm>
            <a:off x="2560320" y="6720842"/>
            <a:ext cx="46085760" cy="19009045"/>
          </a:xfrm>
          <a:prstGeom prst="rect">
            <a:avLst/>
          </a:prstGeom>
        </p:spPr>
        <p:txBody>
          <a:bodyPr vert="horz" lIns="438872" tIns="219436" rIns="438872" bIns="21943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60320" y="26696673"/>
            <a:ext cx="11948160" cy="1533525"/>
          </a:xfrm>
          <a:prstGeom prst="rect">
            <a:avLst/>
          </a:prstGeom>
        </p:spPr>
        <p:txBody>
          <a:bodyPr vert="horz" lIns="438872" tIns="219436" rIns="438872" bIns="219436" rtlCol="0" anchor="ctr"/>
          <a:lstStyle>
            <a:lvl1pPr algn="l">
              <a:defRPr sz="4988">
                <a:solidFill>
                  <a:schemeClr val="tx1">
                    <a:tint val="75000"/>
                  </a:schemeClr>
                </a:solidFill>
              </a:defRPr>
            </a:lvl1pPr>
          </a:lstStyle>
          <a:p>
            <a:fld id="{E07B14B2-29F8-49BA-81A3-89EC41C11E22}" type="datetimeFigureOut">
              <a:rPr lang="en-US" smtClean="0"/>
              <a:t>11/29/2020</a:t>
            </a:fld>
            <a:endParaRPr lang="en-US"/>
          </a:p>
        </p:txBody>
      </p:sp>
      <p:sp>
        <p:nvSpPr>
          <p:cNvPr id="5" name="Footer Placeholder 4"/>
          <p:cNvSpPr>
            <a:spLocks noGrp="1"/>
          </p:cNvSpPr>
          <p:nvPr>
            <p:ph type="ftr" sz="quarter" idx="3"/>
          </p:nvPr>
        </p:nvSpPr>
        <p:spPr>
          <a:xfrm>
            <a:off x="17495520" y="26696673"/>
            <a:ext cx="16215360" cy="1533525"/>
          </a:xfrm>
          <a:prstGeom prst="rect">
            <a:avLst/>
          </a:prstGeom>
        </p:spPr>
        <p:txBody>
          <a:bodyPr vert="horz" lIns="438872" tIns="219436" rIns="438872" bIns="219436" rtlCol="0" anchor="ctr"/>
          <a:lstStyle>
            <a:lvl1pPr algn="ctr">
              <a:defRPr sz="498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26696673"/>
            <a:ext cx="11948160" cy="1533525"/>
          </a:xfrm>
          <a:prstGeom prst="rect">
            <a:avLst/>
          </a:prstGeom>
        </p:spPr>
        <p:txBody>
          <a:bodyPr vert="horz" lIns="438872" tIns="219436" rIns="438872" bIns="219436" rtlCol="0" anchor="ctr"/>
          <a:lstStyle>
            <a:lvl1pPr algn="r">
              <a:defRPr sz="4988">
                <a:solidFill>
                  <a:schemeClr val="tx1">
                    <a:tint val="75000"/>
                  </a:schemeClr>
                </a:solidFill>
              </a:defRPr>
            </a:lvl1pPr>
          </a:lstStyle>
          <a:p>
            <a:fld id="{B1049703-E08D-4CED-BC7B-EA63FAC1D8CD}" type="slidenum">
              <a:rPr lang="en-US" smtClean="0"/>
              <a:t>‹#›</a:t>
            </a:fld>
            <a:endParaRPr lang="en-US"/>
          </a:p>
        </p:txBody>
      </p:sp>
    </p:spTree>
    <p:extLst>
      <p:ext uri="{BB962C8B-B14F-4D97-AF65-F5344CB8AC3E}">
        <p14:creationId xmlns:p14="http://schemas.microsoft.com/office/powerpoint/2010/main" val="3751544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840130" rtl="0" eaLnBrk="1" latinLnBrk="0" hangingPunct="1">
        <a:spcBef>
          <a:spcPct val="0"/>
        </a:spcBef>
        <a:buNone/>
        <a:defRPr sz="18463" kern="1200">
          <a:solidFill>
            <a:schemeClr val="tx1"/>
          </a:solidFill>
          <a:latin typeface="+mj-lt"/>
          <a:ea typeface="+mj-ea"/>
          <a:cs typeface="+mj-cs"/>
        </a:defRPr>
      </a:lvl1pPr>
    </p:titleStyle>
    <p:bodyStyle>
      <a:lvl1pPr marL="1440049" indent="-1440049" algn="l" defTabSz="3840130" rtl="0" eaLnBrk="1" latinLnBrk="0" hangingPunct="1">
        <a:spcBef>
          <a:spcPct val="20000"/>
        </a:spcBef>
        <a:buFont typeface="Arial" pitchFamily="34" charset="0"/>
        <a:buChar char="•"/>
        <a:defRPr sz="13475" kern="1200">
          <a:solidFill>
            <a:schemeClr val="tx1"/>
          </a:solidFill>
          <a:latin typeface="+mn-lt"/>
          <a:ea typeface="+mn-ea"/>
          <a:cs typeface="+mn-cs"/>
        </a:defRPr>
      </a:lvl1pPr>
      <a:lvl2pPr marL="3120106" indent="-1200041" algn="l" defTabSz="3840130" rtl="0" eaLnBrk="1" latinLnBrk="0" hangingPunct="1">
        <a:spcBef>
          <a:spcPct val="20000"/>
        </a:spcBef>
        <a:buFont typeface="Arial" pitchFamily="34" charset="0"/>
        <a:buChar char="–"/>
        <a:defRPr sz="11725" kern="1200">
          <a:solidFill>
            <a:schemeClr val="tx1"/>
          </a:solidFill>
          <a:latin typeface="+mn-lt"/>
          <a:ea typeface="+mn-ea"/>
          <a:cs typeface="+mn-cs"/>
        </a:defRPr>
      </a:lvl2pPr>
      <a:lvl3pPr marL="4800163" indent="-960033" algn="l" defTabSz="3840130" rtl="0" eaLnBrk="1" latinLnBrk="0" hangingPunct="1">
        <a:spcBef>
          <a:spcPct val="20000"/>
        </a:spcBef>
        <a:buFont typeface="Arial" pitchFamily="34" charset="0"/>
        <a:buChar char="•"/>
        <a:defRPr sz="10063" kern="1200">
          <a:solidFill>
            <a:schemeClr val="tx1"/>
          </a:solidFill>
          <a:latin typeface="+mn-lt"/>
          <a:ea typeface="+mn-ea"/>
          <a:cs typeface="+mn-cs"/>
        </a:defRPr>
      </a:lvl3pPr>
      <a:lvl4pPr marL="6720228" indent="-960033" algn="l" defTabSz="3840130" rtl="0" eaLnBrk="1" latinLnBrk="0" hangingPunct="1">
        <a:spcBef>
          <a:spcPct val="20000"/>
        </a:spcBef>
        <a:buFont typeface="Arial" pitchFamily="34" charset="0"/>
        <a:buChar char="–"/>
        <a:defRPr sz="8400" kern="1200">
          <a:solidFill>
            <a:schemeClr val="tx1"/>
          </a:solidFill>
          <a:latin typeface="+mn-lt"/>
          <a:ea typeface="+mn-ea"/>
          <a:cs typeface="+mn-cs"/>
        </a:defRPr>
      </a:lvl4pPr>
      <a:lvl5pPr marL="8640293" indent="-960033" algn="l" defTabSz="3840130" rtl="0" eaLnBrk="1" latinLnBrk="0" hangingPunct="1">
        <a:spcBef>
          <a:spcPct val="20000"/>
        </a:spcBef>
        <a:buFont typeface="Arial" pitchFamily="34" charset="0"/>
        <a:buChar char="»"/>
        <a:defRPr sz="8400" kern="1200">
          <a:solidFill>
            <a:schemeClr val="tx1"/>
          </a:solidFill>
          <a:latin typeface="+mn-lt"/>
          <a:ea typeface="+mn-ea"/>
          <a:cs typeface="+mn-cs"/>
        </a:defRPr>
      </a:lvl5pPr>
      <a:lvl6pPr marL="10560358" indent="-960033" algn="l" defTabSz="3840130"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480423" indent="-960033" algn="l" defTabSz="3840130"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400488" indent="-960033" algn="l" defTabSz="3840130"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6320552" indent="-960033" algn="l" defTabSz="3840130" rtl="0" eaLnBrk="1" latinLnBrk="0" hangingPunct="1">
        <a:spcBef>
          <a:spcPct val="20000"/>
        </a:spcBef>
        <a:buFont typeface="Arial" pitchFamily="34" charset="0"/>
        <a:buChar char="•"/>
        <a:defRPr sz="8400" kern="1200">
          <a:solidFill>
            <a:schemeClr val="tx1"/>
          </a:solidFill>
          <a:latin typeface="+mn-lt"/>
          <a:ea typeface="+mn-ea"/>
          <a:cs typeface="+mn-cs"/>
        </a:defRPr>
      </a:lvl9pPr>
    </p:bodyStyle>
    <p:otherStyle>
      <a:defPPr>
        <a:defRPr lang="en-US"/>
      </a:defPPr>
      <a:lvl1pPr marL="0" algn="l" defTabSz="3840130" rtl="0" eaLnBrk="1" latinLnBrk="0" hangingPunct="1">
        <a:defRPr sz="7525" kern="1200">
          <a:solidFill>
            <a:schemeClr val="tx1"/>
          </a:solidFill>
          <a:latin typeface="+mn-lt"/>
          <a:ea typeface="+mn-ea"/>
          <a:cs typeface="+mn-cs"/>
        </a:defRPr>
      </a:lvl1pPr>
      <a:lvl2pPr marL="1920065" algn="l" defTabSz="3840130" rtl="0" eaLnBrk="1" latinLnBrk="0" hangingPunct="1">
        <a:defRPr sz="7525" kern="1200">
          <a:solidFill>
            <a:schemeClr val="tx1"/>
          </a:solidFill>
          <a:latin typeface="+mn-lt"/>
          <a:ea typeface="+mn-ea"/>
          <a:cs typeface="+mn-cs"/>
        </a:defRPr>
      </a:lvl2pPr>
      <a:lvl3pPr marL="3840130" algn="l" defTabSz="3840130" rtl="0" eaLnBrk="1" latinLnBrk="0" hangingPunct="1">
        <a:defRPr sz="7525" kern="1200">
          <a:solidFill>
            <a:schemeClr val="tx1"/>
          </a:solidFill>
          <a:latin typeface="+mn-lt"/>
          <a:ea typeface="+mn-ea"/>
          <a:cs typeface="+mn-cs"/>
        </a:defRPr>
      </a:lvl3pPr>
      <a:lvl4pPr marL="5760195" algn="l" defTabSz="3840130" rtl="0" eaLnBrk="1" latinLnBrk="0" hangingPunct="1">
        <a:defRPr sz="7525" kern="1200">
          <a:solidFill>
            <a:schemeClr val="tx1"/>
          </a:solidFill>
          <a:latin typeface="+mn-lt"/>
          <a:ea typeface="+mn-ea"/>
          <a:cs typeface="+mn-cs"/>
        </a:defRPr>
      </a:lvl4pPr>
      <a:lvl5pPr marL="7680260" algn="l" defTabSz="3840130" rtl="0" eaLnBrk="1" latinLnBrk="0" hangingPunct="1">
        <a:defRPr sz="7525" kern="1200">
          <a:solidFill>
            <a:schemeClr val="tx1"/>
          </a:solidFill>
          <a:latin typeface="+mn-lt"/>
          <a:ea typeface="+mn-ea"/>
          <a:cs typeface="+mn-cs"/>
        </a:defRPr>
      </a:lvl5pPr>
      <a:lvl6pPr marL="9600325" algn="l" defTabSz="3840130" rtl="0" eaLnBrk="1" latinLnBrk="0" hangingPunct="1">
        <a:defRPr sz="7525" kern="1200">
          <a:solidFill>
            <a:schemeClr val="tx1"/>
          </a:solidFill>
          <a:latin typeface="+mn-lt"/>
          <a:ea typeface="+mn-ea"/>
          <a:cs typeface="+mn-cs"/>
        </a:defRPr>
      </a:lvl6pPr>
      <a:lvl7pPr marL="11520390" algn="l" defTabSz="3840130" rtl="0" eaLnBrk="1" latinLnBrk="0" hangingPunct="1">
        <a:defRPr sz="7525" kern="1200">
          <a:solidFill>
            <a:schemeClr val="tx1"/>
          </a:solidFill>
          <a:latin typeface="+mn-lt"/>
          <a:ea typeface="+mn-ea"/>
          <a:cs typeface="+mn-cs"/>
        </a:defRPr>
      </a:lvl7pPr>
      <a:lvl8pPr marL="13440455" algn="l" defTabSz="3840130" rtl="0" eaLnBrk="1" latinLnBrk="0" hangingPunct="1">
        <a:defRPr sz="7525" kern="1200">
          <a:solidFill>
            <a:schemeClr val="tx1"/>
          </a:solidFill>
          <a:latin typeface="+mn-lt"/>
          <a:ea typeface="+mn-ea"/>
          <a:cs typeface="+mn-cs"/>
        </a:defRPr>
      </a:lvl8pPr>
      <a:lvl9pPr marL="15360520" algn="l" defTabSz="3840130" rtl="0" eaLnBrk="1" latinLnBrk="0" hangingPunct="1">
        <a:defRPr sz="75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emf"/><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矩形 18">
            <a:extLst>
              <a:ext uri="{FF2B5EF4-FFF2-40B4-BE49-F238E27FC236}">
                <a16:creationId xmlns:a16="http://schemas.microsoft.com/office/drawing/2014/main" id="{5EA8756B-9761-4EEB-B905-40A1787879B1}"/>
              </a:ext>
            </a:extLst>
          </p:cNvPr>
          <p:cNvSpPr>
            <a:spLocks noChangeArrowheads="1"/>
          </p:cNvSpPr>
          <p:nvPr/>
        </p:nvSpPr>
        <p:spPr bwMode="auto">
          <a:xfrm>
            <a:off x="4832765" y="1253240"/>
            <a:ext cx="41540870" cy="291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kumimoji="1" sz="8200">
                <a:solidFill>
                  <a:schemeClr val="tx1"/>
                </a:solidFill>
                <a:latin typeface="Calibri" pitchFamily="34" charset="0"/>
                <a:ea typeface="ＭＳ Ｐゴシック" pitchFamily="50" charset="-128"/>
              </a:defRPr>
            </a:lvl1pPr>
            <a:lvl2pPr marL="742950" indent="-285750">
              <a:defRPr kumimoji="1" sz="8200">
                <a:solidFill>
                  <a:schemeClr val="tx1"/>
                </a:solidFill>
                <a:latin typeface="Calibri" pitchFamily="34" charset="0"/>
                <a:ea typeface="ＭＳ Ｐゴシック" pitchFamily="50" charset="-128"/>
              </a:defRPr>
            </a:lvl2pPr>
            <a:lvl3pPr marL="1143000" indent="-228600">
              <a:defRPr kumimoji="1" sz="8200">
                <a:solidFill>
                  <a:schemeClr val="tx1"/>
                </a:solidFill>
                <a:latin typeface="Calibri" pitchFamily="34" charset="0"/>
                <a:ea typeface="ＭＳ Ｐゴシック" pitchFamily="50" charset="-128"/>
              </a:defRPr>
            </a:lvl3pPr>
            <a:lvl4pPr marL="1600200" indent="-228600">
              <a:defRPr kumimoji="1" sz="8200">
                <a:solidFill>
                  <a:schemeClr val="tx1"/>
                </a:solidFill>
                <a:latin typeface="Calibri" pitchFamily="34" charset="0"/>
                <a:ea typeface="ＭＳ Ｐゴシック" pitchFamily="50" charset="-128"/>
              </a:defRPr>
            </a:lvl4pPr>
            <a:lvl5pPr marL="2057400" indent="-228600">
              <a:defRPr kumimoji="1" sz="8200">
                <a:solidFill>
                  <a:schemeClr val="tx1"/>
                </a:solidFill>
                <a:latin typeface="Calibri" pitchFamily="34" charset="0"/>
                <a:ea typeface="ＭＳ Ｐゴシック" pitchFamily="50" charset="-128"/>
              </a:defRPr>
            </a:lvl5pPr>
            <a:lvl6pPr marL="2514600" indent="-228600" defTabSz="4175125" eaLnBrk="0" fontAlgn="base" hangingPunct="0">
              <a:spcBef>
                <a:spcPct val="0"/>
              </a:spcBef>
              <a:spcAft>
                <a:spcPct val="0"/>
              </a:spcAft>
              <a:defRPr kumimoji="1" sz="8200">
                <a:solidFill>
                  <a:schemeClr val="tx1"/>
                </a:solidFill>
                <a:latin typeface="Calibri" pitchFamily="34" charset="0"/>
                <a:ea typeface="ＭＳ Ｐゴシック" pitchFamily="50" charset="-128"/>
              </a:defRPr>
            </a:lvl6pPr>
            <a:lvl7pPr marL="2971800" indent="-228600" defTabSz="4175125" eaLnBrk="0" fontAlgn="base" hangingPunct="0">
              <a:spcBef>
                <a:spcPct val="0"/>
              </a:spcBef>
              <a:spcAft>
                <a:spcPct val="0"/>
              </a:spcAft>
              <a:defRPr kumimoji="1" sz="8200">
                <a:solidFill>
                  <a:schemeClr val="tx1"/>
                </a:solidFill>
                <a:latin typeface="Calibri" pitchFamily="34" charset="0"/>
                <a:ea typeface="ＭＳ Ｐゴシック" pitchFamily="50" charset="-128"/>
              </a:defRPr>
            </a:lvl7pPr>
            <a:lvl8pPr marL="3429000" indent="-228600" defTabSz="4175125" eaLnBrk="0" fontAlgn="base" hangingPunct="0">
              <a:spcBef>
                <a:spcPct val="0"/>
              </a:spcBef>
              <a:spcAft>
                <a:spcPct val="0"/>
              </a:spcAft>
              <a:defRPr kumimoji="1" sz="8200">
                <a:solidFill>
                  <a:schemeClr val="tx1"/>
                </a:solidFill>
                <a:latin typeface="Calibri" pitchFamily="34" charset="0"/>
                <a:ea typeface="ＭＳ Ｐゴシック" pitchFamily="50" charset="-128"/>
              </a:defRPr>
            </a:lvl8pPr>
            <a:lvl9pPr marL="3886200" indent="-228600" defTabSz="4175125" eaLnBrk="0" fontAlgn="base" hangingPunct="0">
              <a:spcBef>
                <a:spcPct val="0"/>
              </a:spcBef>
              <a:spcAft>
                <a:spcPct val="0"/>
              </a:spcAft>
              <a:defRPr kumimoji="1" sz="8200">
                <a:solidFill>
                  <a:schemeClr val="tx1"/>
                </a:solidFill>
                <a:latin typeface="Calibri" pitchFamily="34" charset="0"/>
                <a:ea typeface="ＭＳ Ｐゴシック" pitchFamily="50" charset="-128"/>
              </a:defRPr>
            </a:lvl9pPr>
          </a:lstStyle>
          <a:p>
            <a:pPr algn="ctr" eaLnBrk="1"/>
            <a:endParaRPr lang="en-US" altLang="ja-JP" sz="3150" b="1" kern="0" dirty="0">
              <a:latin typeface="Arial" pitchFamily="34" charset="0"/>
              <a:cs typeface="Arial" pitchFamily="34" charset="0"/>
            </a:endParaRPr>
          </a:p>
          <a:p>
            <a:pPr algn="ctr" eaLnBrk="1"/>
            <a:r>
              <a:rPr lang="en-US" altLang="ja-JP" sz="6000" b="1" kern="0" dirty="0">
                <a:latin typeface="Times New Roman" panose="02020603050405020304" pitchFamily="18" charset="0"/>
                <a:cs typeface="Times New Roman" panose="02020603050405020304" pitchFamily="18" charset="0"/>
              </a:rPr>
              <a:t>Smartphone application to create a healthy diet</a:t>
            </a:r>
          </a:p>
          <a:p>
            <a:pPr algn="ctr" eaLnBrk="1"/>
            <a:r>
              <a:rPr kumimoji="0" lang="en-US" altLang="ja-JP" sz="4000" b="1" dirty="0" err="1">
                <a:latin typeface="Times New Roman" panose="02020603050405020304" pitchFamily="18" charset="0"/>
                <a:ea typeface="新細明體" pitchFamily="18" charset="-120"/>
                <a:cs typeface="Times New Roman" panose="02020603050405020304" pitchFamily="18" charset="0"/>
              </a:rPr>
              <a:t>Ahn</a:t>
            </a:r>
            <a:r>
              <a:rPr kumimoji="0" lang="en-US" altLang="ja-JP" sz="4000" b="1" dirty="0">
                <a:latin typeface="Times New Roman" panose="02020603050405020304" pitchFamily="18" charset="0"/>
                <a:ea typeface="新細明體" pitchFamily="18" charset="-120"/>
                <a:cs typeface="Times New Roman" panose="02020603050405020304" pitchFamily="18" charset="0"/>
              </a:rPr>
              <a:t> </a:t>
            </a:r>
            <a:r>
              <a:rPr kumimoji="0" lang="en-US" altLang="ja-JP" sz="4000" b="1" dirty="0" err="1">
                <a:latin typeface="Times New Roman" panose="02020603050405020304" pitchFamily="18" charset="0"/>
                <a:ea typeface="新細明體" pitchFamily="18" charset="-120"/>
                <a:cs typeface="Times New Roman" panose="02020603050405020304" pitchFamily="18" charset="0"/>
              </a:rPr>
              <a:t>Ilki</a:t>
            </a:r>
            <a:r>
              <a:rPr kumimoji="0" lang="en-US" altLang="ja-JP" sz="4000" b="1" dirty="0">
                <a:latin typeface="Times New Roman" panose="02020603050405020304" pitchFamily="18" charset="0"/>
                <a:ea typeface="新細明體" pitchFamily="18" charset="-120"/>
                <a:cs typeface="Times New Roman" panose="02020603050405020304" pitchFamily="18" charset="0"/>
              </a:rPr>
              <a:t>, Kim </a:t>
            </a:r>
            <a:r>
              <a:rPr kumimoji="0" lang="en-US" altLang="ja-JP" sz="4000" b="1" dirty="0" err="1">
                <a:latin typeface="Times New Roman" panose="02020603050405020304" pitchFamily="18" charset="0"/>
                <a:ea typeface="新細明體" pitchFamily="18" charset="-120"/>
                <a:cs typeface="Times New Roman" panose="02020603050405020304" pitchFamily="18" charset="0"/>
              </a:rPr>
              <a:t>Gyeongho</a:t>
            </a:r>
            <a:r>
              <a:rPr kumimoji="0" lang="en-US" altLang="ja-JP" sz="4000" b="1" dirty="0">
                <a:latin typeface="Times New Roman" panose="02020603050405020304" pitchFamily="18" charset="0"/>
                <a:ea typeface="新細明體" pitchFamily="18" charset="-120"/>
                <a:cs typeface="Times New Roman" panose="02020603050405020304" pitchFamily="18" charset="0"/>
              </a:rPr>
              <a:t>, Park Sion</a:t>
            </a:r>
          </a:p>
          <a:p>
            <a:pPr algn="ctr" eaLnBrk="1"/>
            <a:r>
              <a:rPr kumimoji="0" lang="en-US" altLang="zh-TW" sz="3500" dirty="0" err="1">
                <a:latin typeface="Times New Roman" panose="02020603050405020304" pitchFamily="18" charset="0"/>
                <a:ea typeface="新細明體" pitchFamily="18" charset="-120"/>
                <a:cs typeface="Times New Roman" panose="02020603050405020304" pitchFamily="18" charset="0"/>
              </a:rPr>
              <a:t>Chungbuk</a:t>
            </a:r>
            <a:r>
              <a:rPr kumimoji="0" lang="en-US" altLang="zh-TW" sz="3500" dirty="0">
                <a:latin typeface="Times New Roman" panose="02020603050405020304" pitchFamily="18" charset="0"/>
                <a:ea typeface="新細明體" pitchFamily="18" charset="-120"/>
                <a:cs typeface="Times New Roman" panose="02020603050405020304" pitchFamily="18" charset="0"/>
              </a:rPr>
              <a:t> National University Computer Engineering</a:t>
            </a:r>
            <a:endParaRPr kumimoji="0" lang="zh-TW" altLang="zh-TW" sz="3500" dirty="0">
              <a:latin typeface="Times New Roman" panose="02020603050405020304" pitchFamily="18" charset="0"/>
              <a:ea typeface="新細明體" pitchFamily="18" charset="-120"/>
              <a:cs typeface="Times New Roman" panose="02020603050405020304" pitchFamily="18" charset="0"/>
            </a:endParaRPr>
          </a:p>
        </p:txBody>
      </p:sp>
      <p:sp>
        <p:nvSpPr>
          <p:cNvPr id="103" name="Content Placeholder 4">
            <a:extLst>
              <a:ext uri="{FF2B5EF4-FFF2-40B4-BE49-F238E27FC236}">
                <a16:creationId xmlns:a16="http://schemas.microsoft.com/office/drawing/2014/main" id="{26570456-3883-4B0D-BC13-D15D415B162D}"/>
              </a:ext>
            </a:extLst>
          </p:cNvPr>
          <p:cNvSpPr txBox="1">
            <a:spLocks/>
          </p:cNvSpPr>
          <p:nvPr/>
        </p:nvSpPr>
        <p:spPr>
          <a:xfrm>
            <a:off x="333692" y="5152800"/>
            <a:ext cx="50400000" cy="23062299"/>
          </a:xfrm>
          <a:prstGeom prst="rect">
            <a:avLst/>
          </a:prstGeom>
          <a:ln w="76200">
            <a:solidFill>
              <a:srgbClr val="00A000"/>
            </a:solidFill>
          </a:ln>
        </p:spPr>
        <p:txBody>
          <a:bodyPr vert="horz" lIns="384013" tIns="192007" rIns="384013" bIns="192007" rtlCol="0">
            <a:normAutofit/>
          </a:bodyPr>
          <a:lstStyle>
            <a:lvl1pPr marL="1645770" indent="-1645770" algn="l" defTabSz="43887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835" indent="-1371475" algn="l" defTabSz="43887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900" indent="-1097180" algn="l" defTabSz="43887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26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462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98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34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770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059"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endParaRPr lang="en-US" sz="13475" dirty="0"/>
          </a:p>
        </p:txBody>
      </p:sp>
      <p:pic>
        <p:nvPicPr>
          <p:cNvPr id="102" name="図 101">
            <a:extLst>
              <a:ext uri="{FF2B5EF4-FFF2-40B4-BE49-F238E27FC236}">
                <a16:creationId xmlns:a16="http://schemas.microsoft.com/office/drawing/2014/main" id="{DCED4AD3-39AA-4D1C-B9A4-3D80C8A732AA}"/>
              </a:ext>
            </a:extLst>
          </p:cNvPr>
          <p:cNvPicPr>
            <a:picLocks noChangeAspect="1"/>
          </p:cNvPicPr>
          <p:nvPr/>
        </p:nvPicPr>
        <p:blipFill>
          <a:blip r:embed="rId2"/>
          <a:stretch>
            <a:fillRect/>
          </a:stretch>
        </p:blipFill>
        <p:spPr>
          <a:xfrm>
            <a:off x="1043313" y="6128577"/>
            <a:ext cx="24300000" cy="7435023"/>
          </a:xfrm>
          <a:prstGeom prst="rect">
            <a:avLst/>
          </a:prstGeom>
        </p:spPr>
      </p:pic>
      <p:sp>
        <p:nvSpPr>
          <p:cNvPr id="104" name="四角形: 角を丸くする 103">
            <a:extLst>
              <a:ext uri="{FF2B5EF4-FFF2-40B4-BE49-F238E27FC236}">
                <a16:creationId xmlns:a16="http://schemas.microsoft.com/office/drawing/2014/main" id="{F3B59866-42E6-48E3-B4A3-CD115641A7E9}"/>
              </a:ext>
            </a:extLst>
          </p:cNvPr>
          <p:cNvSpPr/>
          <p:nvPr/>
        </p:nvSpPr>
        <p:spPr>
          <a:xfrm>
            <a:off x="1228694" y="5636553"/>
            <a:ext cx="7915306" cy="943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5400" b="1" dirty="0">
                <a:latin typeface="Times New Roman" panose="02020603050405020304" pitchFamily="18" charset="0"/>
                <a:cs typeface="Times New Roman" panose="02020603050405020304" pitchFamily="18" charset="0"/>
              </a:rPr>
              <a:t>Background &amp; Purpose</a:t>
            </a:r>
            <a:endParaRPr lang="ja-JP" altLang="en-US" sz="5400" b="1" dirty="0">
              <a:latin typeface="Times New Roman" panose="02020603050405020304" pitchFamily="18" charset="0"/>
              <a:cs typeface="Times New Roman" panose="02020603050405020304" pitchFamily="18" charset="0"/>
            </a:endParaRPr>
          </a:p>
        </p:txBody>
      </p:sp>
      <p:sp>
        <p:nvSpPr>
          <p:cNvPr id="105" name="テキスト ボックス 9">
            <a:extLst>
              <a:ext uri="{FF2B5EF4-FFF2-40B4-BE49-F238E27FC236}">
                <a16:creationId xmlns:a16="http://schemas.microsoft.com/office/drawing/2014/main" id="{94C716D8-E7E3-4494-A819-C54777C0E40C}"/>
              </a:ext>
            </a:extLst>
          </p:cNvPr>
          <p:cNvSpPr txBox="1">
            <a:spLocks noChangeArrowheads="1"/>
          </p:cNvSpPr>
          <p:nvPr/>
        </p:nvSpPr>
        <p:spPr bwMode="auto">
          <a:xfrm>
            <a:off x="1645807" y="6806711"/>
            <a:ext cx="23009625"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ko-KR" sz="4400" dirty="0"/>
              <a:t>Modern society has increased intellectual activity and developed various </a:t>
            </a:r>
          </a:p>
          <a:p>
            <a:r>
              <a:rPr lang="en-US" altLang="ko-KR" sz="4400" dirty="0"/>
              <a:t>means of transportation. As a result, the physical activity of modern people </a:t>
            </a:r>
          </a:p>
          <a:p>
            <a:r>
              <a:rPr lang="en-US" altLang="ko-KR" sz="4400" dirty="0"/>
              <a:t>has decreased compared to the past. In addition, various adult diseases </a:t>
            </a:r>
          </a:p>
          <a:p>
            <a:r>
              <a:rPr lang="en-US" altLang="ko-KR" sz="4400" dirty="0"/>
              <a:t>that did not occur in the past have emerged as social problems due to </a:t>
            </a:r>
          </a:p>
          <a:p>
            <a:r>
              <a:rPr lang="en-US" altLang="ko-KR" sz="4400" dirty="0"/>
              <a:t>changes in eating habits. There is a growing interest in keeping healthy, but </a:t>
            </a:r>
          </a:p>
          <a:p>
            <a:r>
              <a:rPr lang="en-US" altLang="ko-KR" sz="4400" dirty="0"/>
              <a:t>voluntary diets have problems with lack of information and interest.</a:t>
            </a:r>
            <a:endParaRPr lang="ko-KR" altLang="ko-KR" sz="4400" dirty="0"/>
          </a:p>
        </p:txBody>
      </p:sp>
      <p:sp>
        <p:nvSpPr>
          <p:cNvPr id="106" name="テキスト ボックス 9">
            <a:extLst>
              <a:ext uri="{FF2B5EF4-FFF2-40B4-BE49-F238E27FC236}">
                <a16:creationId xmlns:a16="http://schemas.microsoft.com/office/drawing/2014/main" id="{089B5FDF-18E8-4481-BCD5-76CFFA4F2253}"/>
              </a:ext>
            </a:extLst>
          </p:cNvPr>
          <p:cNvSpPr txBox="1">
            <a:spLocks noChangeArrowheads="1"/>
          </p:cNvSpPr>
          <p:nvPr/>
        </p:nvSpPr>
        <p:spPr bwMode="auto">
          <a:xfrm>
            <a:off x="1645808" y="11639829"/>
            <a:ext cx="23009624"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ko-KR" sz="4400" dirty="0">
                <a:latin typeface="Times New Roman" panose="02020603050405020304" pitchFamily="18" charset="0"/>
                <a:cs typeface="Times New Roman" panose="02020603050405020304" pitchFamily="18" charset="0"/>
              </a:rPr>
              <a:t>To solve the problems mentioned above, we planned an application with </a:t>
            </a:r>
          </a:p>
          <a:p>
            <a:r>
              <a:rPr lang="en-US" altLang="ko-KR" sz="4400" dirty="0">
                <a:latin typeface="Times New Roman" panose="02020603050405020304" pitchFamily="18" charset="0"/>
                <a:cs typeface="Times New Roman" panose="02020603050405020304" pitchFamily="18" charset="0"/>
              </a:rPr>
              <a:t>game elements. Game is appropriate as a source of interest. </a:t>
            </a:r>
            <a:endParaRPr lang="ko-KR" altLang="ko-KR" sz="4400" dirty="0">
              <a:latin typeface="Times New Roman" panose="02020603050405020304" pitchFamily="18" charset="0"/>
              <a:cs typeface="Times New Roman" panose="02020603050405020304" pitchFamily="18" charset="0"/>
            </a:endParaRPr>
          </a:p>
        </p:txBody>
      </p:sp>
      <p:pic>
        <p:nvPicPr>
          <p:cNvPr id="143" name="図 142">
            <a:extLst>
              <a:ext uri="{FF2B5EF4-FFF2-40B4-BE49-F238E27FC236}">
                <a16:creationId xmlns:a16="http://schemas.microsoft.com/office/drawing/2014/main" id="{FD43A70E-E761-43B5-AE1F-6A29EDB2EE6A}"/>
              </a:ext>
            </a:extLst>
          </p:cNvPr>
          <p:cNvPicPr>
            <a:picLocks noChangeAspect="1"/>
          </p:cNvPicPr>
          <p:nvPr/>
        </p:nvPicPr>
        <p:blipFill>
          <a:blip r:embed="rId2"/>
          <a:stretch>
            <a:fillRect/>
          </a:stretch>
        </p:blipFill>
        <p:spPr>
          <a:xfrm>
            <a:off x="25863086" y="6128577"/>
            <a:ext cx="24300000" cy="13073137"/>
          </a:xfrm>
          <a:prstGeom prst="rect">
            <a:avLst/>
          </a:prstGeom>
        </p:spPr>
      </p:pic>
      <p:sp>
        <p:nvSpPr>
          <p:cNvPr id="181" name="四角形: 角を丸くする 180">
            <a:extLst>
              <a:ext uri="{FF2B5EF4-FFF2-40B4-BE49-F238E27FC236}">
                <a16:creationId xmlns:a16="http://schemas.microsoft.com/office/drawing/2014/main" id="{3920FDE3-8DA4-472F-A85E-D73FB57E5E9B}"/>
              </a:ext>
            </a:extLst>
          </p:cNvPr>
          <p:cNvSpPr/>
          <p:nvPr/>
        </p:nvSpPr>
        <p:spPr>
          <a:xfrm>
            <a:off x="26073567" y="5636553"/>
            <a:ext cx="6553478" cy="943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5400" b="1" dirty="0">
                <a:latin typeface="Times New Roman" panose="02020603050405020304" pitchFamily="18" charset="0"/>
                <a:cs typeface="Times New Roman" panose="02020603050405020304" pitchFamily="18" charset="0"/>
              </a:rPr>
              <a:t>Design &amp; Functions</a:t>
            </a:r>
            <a:endParaRPr lang="ja-JP" altLang="en-US" sz="5400" b="1" dirty="0">
              <a:latin typeface="Times New Roman" panose="02020603050405020304" pitchFamily="18" charset="0"/>
              <a:cs typeface="Times New Roman" panose="02020603050405020304" pitchFamily="18" charset="0"/>
            </a:endParaRPr>
          </a:p>
        </p:txBody>
      </p:sp>
      <p:pic>
        <p:nvPicPr>
          <p:cNvPr id="184" name="図 183">
            <a:extLst>
              <a:ext uri="{FF2B5EF4-FFF2-40B4-BE49-F238E27FC236}">
                <a16:creationId xmlns:a16="http://schemas.microsoft.com/office/drawing/2014/main" id="{FABC25EE-5E30-4BEF-A128-E449567C39FF}"/>
              </a:ext>
            </a:extLst>
          </p:cNvPr>
          <p:cNvPicPr>
            <a:picLocks noChangeAspect="1"/>
          </p:cNvPicPr>
          <p:nvPr/>
        </p:nvPicPr>
        <p:blipFill>
          <a:blip r:embed="rId2"/>
          <a:stretch>
            <a:fillRect/>
          </a:stretch>
        </p:blipFill>
        <p:spPr>
          <a:xfrm>
            <a:off x="25847847" y="19693738"/>
            <a:ext cx="24300000" cy="7856621"/>
          </a:xfrm>
          <a:prstGeom prst="rect">
            <a:avLst/>
          </a:prstGeom>
        </p:spPr>
      </p:pic>
      <p:sp>
        <p:nvSpPr>
          <p:cNvPr id="186" name="テキスト ボックス 9">
            <a:extLst>
              <a:ext uri="{FF2B5EF4-FFF2-40B4-BE49-F238E27FC236}">
                <a16:creationId xmlns:a16="http://schemas.microsoft.com/office/drawing/2014/main" id="{C4749517-A438-4391-9D08-0211D2E5C2E0}"/>
              </a:ext>
            </a:extLst>
          </p:cNvPr>
          <p:cNvSpPr txBox="1">
            <a:spLocks noChangeArrowheads="1"/>
          </p:cNvSpPr>
          <p:nvPr/>
        </p:nvSpPr>
        <p:spPr bwMode="auto">
          <a:xfrm>
            <a:off x="26493035" y="20558405"/>
            <a:ext cx="23009624"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ko-KR" sz="4400" dirty="0">
                <a:latin typeface="Times New Roman" panose="02020603050405020304" pitchFamily="18" charset="0"/>
                <a:cs typeface="Times New Roman" panose="02020603050405020304" pitchFamily="18" charset="0"/>
              </a:rPr>
              <a:t>The problems our application has are as follows. First, is it made with the design preferred by people in their 30s, the main customer base? Second, the nutritional information data we used was based on the recommended amount once, so we can't calculate how much food the user eats. Finally, we cannot introduce medically beneficial drugs for certain adult diseases.</a:t>
            </a:r>
            <a:endParaRPr lang="ko-KR" altLang="ko-KR" sz="4400" dirty="0">
              <a:latin typeface="Times New Roman" panose="02020603050405020304" pitchFamily="18" charset="0"/>
              <a:cs typeface="Times New Roman" panose="02020603050405020304" pitchFamily="18" charset="0"/>
            </a:endParaRPr>
          </a:p>
        </p:txBody>
      </p:sp>
      <p:sp>
        <p:nvSpPr>
          <p:cNvPr id="188" name="四角形: 角を丸くする 187">
            <a:extLst>
              <a:ext uri="{FF2B5EF4-FFF2-40B4-BE49-F238E27FC236}">
                <a16:creationId xmlns:a16="http://schemas.microsoft.com/office/drawing/2014/main" id="{3411AC2E-F0EF-4078-9CF2-F961BEE0E6AE}"/>
              </a:ext>
            </a:extLst>
          </p:cNvPr>
          <p:cNvSpPr/>
          <p:nvPr/>
        </p:nvSpPr>
        <p:spPr>
          <a:xfrm>
            <a:off x="26073567" y="19362922"/>
            <a:ext cx="4911495" cy="943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5400" b="1" dirty="0">
                <a:latin typeface="Times New Roman" panose="02020603050405020304" pitchFamily="18" charset="0"/>
                <a:cs typeface="Times New Roman" panose="02020603050405020304" pitchFamily="18" charset="0"/>
              </a:rPr>
              <a:t>Future works</a:t>
            </a:r>
            <a:endParaRPr lang="ja-JP" altLang="en-US" sz="5400" b="1" dirty="0">
              <a:latin typeface="Times New Roman" panose="02020603050405020304" pitchFamily="18" charset="0"/>
              <a:cs typeface="Times New Roman" panose="02020603050405020304" pitchFamily="18" charset="0"/>
            </a:endParaRPr>
          </a:p>
        </p:txBody>
      </p:sp>
      <p:pic>
        <p:nvPicPr>
          <p:cNvPr id="88" name="図 101">
            <a:extLst>
              <a:ext uri="{FF2B5EF4-FFF2-40B4-BE49-F238E27FC236}">
                <a16:creationId xmlns:a16="http://schemas.microsoft.com/office/drawing/2014/main" id="{353186E6-46C0-47C9-97EC-8B9D3319158E}"/>
              </a:ext>
            </a:extLst>
          </p:cNvPr>
          <p:cNvPicPr>
            <a:picLocks noChangeAspect="1"/>
          </p:cNvPicPr>
          <p:nvPr/>
        </p:nvPicPr>
        <p:blipFill>
          <a:blip r:embed="rId2"/>
          <a:stretch>
            <a:fillRect/>
          </a:stretch>
        </p:blipFill>
        <p:spPr>
          <a:xfrm>
            <a:off x="1058553" y="14241734"/>
            <a:ext cx="24300000" cy="13308626"/>
          </a:xfrm>
          <a:prstGeom prst="rect">
            <a:avLst/>
          </a:prstGeom>
        </p:spPr>
      </p:pic>
      <p:sp>
        <p:nvSpPr>
          <p:cNvPr id="89" name="四角形: 角を丸くする 103">
            <a:extLst>
              <a:ext uri="{FF2B5EF4-FFF2-40B4-BE49-F238E27FC236}">
                <a16:creationId xmlns:a16="http://schemas.microsoft.com/office/drawing/2014/main" id="{B1911D45-2B43-4354-823F-68CAAF8CF8F9}"/>
              </a:ext>
            </a:extLst>
          </p:cNvPr>
          <p:cNvSpPr/>
          <p:nvPr/>
        </p:nvSpPr>
        <p:spPr>
          <a:xfrm>
            <a:off x="1228694" y="13833565"/>
            <a:ext cx="7915306" cy="943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5400" b="1" dirty="0">
                <a:latin typeface="Times New Roman" panose="02020603050405020304" pitchFamily="18" charset="0"/>
                <a:cs typeface="Times New Roman" panose="02020603050405020304" pitchFamily="18" charset="0"/>
              </a:rPr>
              <a:t>Concept &amp; Idea</a:t>
            </a:r>
            <a:endParaRPr lang="ja-JP" altLang="en-US" sz="5400" b="1" dirty="0">
              <a:latin typeface="Times New Roman" panose="02020603050405020304" pitchFamily="18" charset="0"/>
              <a:cs typeface="Times New Roman" panose="02020603050405020304" pitchFamily="18" charset="0"/>
            </a:endParaRPr>
          </a:p>
        </p:txBody>
      </p:sp>
      <p:sp>
        <p:nvSpPr>
          <p:cNvPr id="90" name="テキスト ボックス 9">
            <a:extLst>
              <a:ext uri="{FF2B5EF4-FFF2-40B4-BE49-F238E27FC236}">
                <a16:creationId xmlns:a16="http://schemas.microsoft.com/office/drawing/2014/main" id="{4CA9F1A4-9FD0-4908-90CB-C68AC12D7826}"/>
              </a:ext>
            </a:extLst>
          </p:cNvPr>
          <p:cNvSpPr txBox="1">
            <a:spLocks noChangeArrowheads="1"/>
          </p:cNvSpPr>
          <p:nvPr/>
        </p:nvSpPr>
        <p:spPr bwMode="auto">
          <a:xfrm>
            <a:off x="1645808" y="15046730"/>
            <a:ext cx="23009624"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ko-KR" sz="4400" dirty="0">
                <a:latin typeface="Times New Roman" panose="02020603050405020304" pitchFamily="18" charset="0"/>
                <a:cs typeface="Times New Roman" panose="02020603050405020304" pitchFamily="18" charset="0"/>
              </a:rPr>
              <a:t>Our application considers the physical condition of the user. </a:t>
            </a:r>
          </a:p>
          <a:p>
            <a:r>
              <a:rPr lang="en-US" altLang="ko-KR" sz="4400" dirty="0">
                <a:latin typeface="Times New Roman" panose="02020603050405020304" pitchFamily="18" charset="0"/>
                <a:cs typeface="Times New Roman" panose="02020603050405020304" pitchFamily="18" charset="0"/>
              </a:rPr>
              <a:t>Information about body condition can be entered in 'Settings’. </a:t>
            </a:r>
          </a:p>
          <a:p>
            <a:r>
              <a:rPr lang="en-US" altLang="ko-KR" sz="4400" dirty="0">
                <a:latin typeface="Times New Roman" panose="02020603050405020304" pitchFamily="18" charset="0"/>
                <a:cs typeface="Times New Roman" panose="02020603050405020304" pitchFamily="18" charset="0"/>
              </a:rPr>
              <a:t>Also, our application helps prevent and solve various adult </a:t>
            </a:r>
          </a:p>
          <a:p>
            <a:r>
              <a:rPr lang="en-US" altLang="ko-KR" sz="4400" dirty="0">
                <a:latin typeface="Times New Roman" panose="02020603050405020304" pitchFamily="18" charset="0"/>
                <a:cs typeface="Times New Roman" panose="02020603050405020304" pitchFamily="18" charset="0"/>
              </a:rPr>
              <a:t>diseases. For example, as a precaution against high blood pressure, </a:t>
            </a:r>
          </a:p>
          <a:p>
            <a:r>
              <a:rPr lang="en-US" altLang="ko-KR" sz="4400" dirty="0">
                <a:latin typeface="Times New Roman" panose="02020603050405020304" pitchFamily="18" charset="0"/>
                <a:cs typeface="Times New Roman" panose="02020603050405020304" pitchFamily="18" charset="0"/>
              </a:rPr>
              <a:t>it is advised to avoid foods high in sodium and to eat foods </a:t>
            </a:r>
          </a:p>
          <a:p>
            <a:r>
              <a:rPr lang="en-US" altLang="ko-KR" sz="4400" dirty="0">
                <a:latin typeface="Times New Roman" panose="02020603050405020304" pitchFamily="18" charset="0"/>
                <a:cs typeface="Times New Roman" panose="02020603050405020304" pitchFamily="18" charset="0"/>
              </a:rPr>
              <a:t>containing potassium together.</a:t>
            </a:r>
            <a:endParaRPr lang="ko-KR" altLang="ko-KR" sz="4400" dirty="0">
              <a:latin typeface="Times New Roman" panose="02020603050405020304" pitchFamily="18" charset="0"/>
              <a:cs typeface="Times New Roman" panose="02020603050405020304" pitchFamily="18" charset="0"/>
            </a:endParaRPr>
          </a:p>
        </p:txBody>
      </p:sp>
      <p:sp>
        <p:nvSpPr>
          <p:cNvPr id="91" name="テキスト ボックス 9">
            <a:extLst>
              <a:ext uri="{FF2B5EF4-FFF2-40B4-BE49-F238E27FC236}">
                <a16:creationId xmlns:a16="http://schemas.microsoft.com/office/drawing/2014/main" id="{C8E50C99-7A2C-4021-8383-217B7088F722}"/>
              </a:ext>
            </a:extLst>
          </p:cNvPr>
          <p:cNvSpPr txBox="1">
            <a:spLocks noChangeArrowheads="1"/>
          </p:cNvSpPr>
          <p:nvPr/>
        </p:nvSpPr>
        <p:spPr bwMode="auto">
          <a:xfrm>
            <a:off x="1645807" y="19682799"/>
            <a:ext cx="23009623"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ko-KR" sz="4400" dirty="0">
                <a:latin typeface="Times New Roman" panose="02020603050405020304" pitchFamily="18" charset="0"/>
                <a:cs typeface="Times New Roman" panose="02020603050405020304" pitchFamily="18" charset="0"/>
              </a:rPr>
              <a:t>Because of the nature of our application, it is very important to select an interesting factor. So, we used a game called "Food World Cup." This allows users to get advice on alternative foods based on their favorite foods.</a:t>
            </a:r>
            <a:endParaRPr lang="ko-KR" altLang="ko-KR" sz="4400" dirty="0">
              <a:latin typeface="Times New Roman" panose="02020603050405020304" pitchFamily="18" charset="0"/>
              <a:cs typeface="Times New Roman" panose="02020603050405020304" pitchFamily="18" charset="0"/>
            </a:endParaRPr>
          </a:p>
        </p:txBody>
      </p:sp>
      <p:sp>
        <p:nvSpPr>
          <p:cNvPr id="92" name="テキスト ボックス 9">
            <a:extLst>
              <a:ext uri="{FF2B5EF4-FFF2-40B4-BE49-F238E27FC236}">
                <a16:creationId xmlns:a16="http://schemas.microsoft.com/office/drawing/2014/main" id="{1C781B90-AFA9-4880-A82E-832ECF20B091}"/>
              </a:ext>
            </a:extLst>
          </p:cNvPr>
          <p:cNvSpPr txBox="1">
            <a:spLocks noChangeArrowheads="1"/>
          </p:cNvSpPr>
          <p:nvPr/>
        </p:nvSpPr>
        <p:spPr bwMode="auto">
          <a:xfrm>
            <a:off x="26493035" y="6799593"/>
            <a:ext cx="23009624"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ko-KR" sz="4400" dirty="0">
                <a:latin typeface="Times New Roman" panose="02020603050405020304" pitchFamily="18" charset="0"/>
                <a:cs typeface="Times New Roman" panose="02020603050405020304" pitchFamily="18" charset="0"/>
              </a:rPr>
              <a:t>As for the algorithm for selecting alternative food, we use the Food and </a:t>
            </a:r>
          </a:p>
          <a:p>
            <a:r>
              <a:rPr lang="en-US" altLang="ko-KR" sz="4400" dirty="0">
                <a:latin typeface="Times New Roman" panose="02020603050405020304" pitchFamily="18" charset="0"/>
                <a:cs typeface="Times New Roman" panose="02020603050405020304" pitchFamily="18" charset="0"/>
              </a:rPr>
              <a:t>Nutrition Information API provided by the "Ministry of Food and Drug </a:t>
            </a:r>
          </a:p>
          <a:p>
            <a:r>
              <a:rPr lang="en-US" altLang="ko-KR" sz="4400" dirty="0">
                <a:latin typeface="Times New Roman" panose="02020603050405020304" pitchFamily="18" charset="0"/>
                <a:cs typeface="Times New Roman" panose="02020603050405020304" pitchFamily="18" charset="0"/>
              </a:rPr>
              <a:t>Safety." Using this data, the total nutritional information for the combined </a:t>
            </a:r>
          </a:p>
          <a:p>
            <a:r>
              <a:rPr lang="en-US" altLang="ko-KR" sz="4400" dirty="0">
                <a:latin typeface="Times New Roman" panose="02020603050405020304" pitchFamily="18" charset="0"/>
                <a:cs typeface="Times New Roman" panose="02020603050405020304" pitchFamily="18" charset="0"/>
              </a:rPr>
              <a:t>diet is quantified based on the nutritional information contained in the </a:t>
            </a:r>
          </a:p>
          <a:p>
            <a:r>
              <a:rPr lang="en-US" altLang="ko-KR" sz="4400" dirty="0">
                <a:latin typeface="Times New Roman" panose="02020603050405020304" pitchFamily="18" charset="0"/>
                <a:cs typeface="Times New Roman" panose="02020603050405020304" pitchFamily="18" charset="0"/>
              </a:rPr>
              <a:t>food. The quantified data will be compensated for the recommended </a:t>
            </a:r>
          </a:p>
          <a:p>
            <a:r>
              <a:rPr lang="en-US" altLang="ko-KR" sz="4400" dirty="0">
                <a:latin typeface="Times New Roman" panose="02020603050405020304" pitchFamily="18" charset="0"/>
                <a:cs typeface="Times New Roman" panose="02020603050405020304" pitchFamily="18" charset="0"/>
              </a:rPr>
              <a:t>amount of nutrition according to the user's physical condition and </a:t>
            </a:r>
          </a:p>
          <a:p>
            <a:r>
              <a:rPr lang="en-US" altLang="ko-KR" sz="4400" dirty="0">
                <a:latin typeface="Times New Roman" panose="02020603050405020304" pitchFamily="18" charset="0"/>
                <a:cs typeface="Times New Roman" panose="02020603050405020304" pitchFamily="18" charset="0"/>
              </a:rPr>
              <a:t>weighted against important nutrients according to the mode chosen by the </a:t>
            </a:r>
          </a:p>
          <a:p>
            <a:r>
              <a:rPr lang="en-US" altLang="ko-KR" sz="4400" dirty="0">
                <a:latin typeface="Times New Roman" panose="02020603050405020304" pitchFamily="18" charset="0"/>
                <a:cs typeface="Times New Roman" panose="02020603050405020304" pitchFamily="18" charset="0"/>
              </a:rPr>
              <a:t>user. Modes are divided to prevent various adult diseases.</a:t>
            </a:r>
            <a:endParaRPr lang="ko-KR" altLang="ko-KR" sz="4400" dirty="0">
              <a:latin typeface="Times New Roman" panose="02020603050405020304" pitchFamily="18" charset="0"/>
              <a:cs typeface="Times New Roman" panose="02020603050405020304" pitchFamily="18" charset="0"/>
            </a:endParaRPr>
          </a:p>
        </p:txBody>
      </p:sp>
      <p:sp>
        <p:nvSpPr>
          <p:cNvPr id="93" name="テキスト ボックス 9">
            <a:extLst>
              <a:ext uri="{FF2B5EF4-FFF2-40B4-BE49-F238E27FC236}">
                <a16:creationId xmlns:a16="http://schemas.microsoft.com/office/drawing/2014/main" id="{0FE239B1-7AA4-40CF-B4B7-2E4C5904A59A}"/>
              </a:ext>
            </a:extLst>
          </p:cNvPr>
          <p:cNvSpPr txBox="1">
            <a:spLocks noChangeArrowheads="1"/>
          </p:cNvSpPr>
          <p:nvPr/>
        </p:nvSpPr>
        <p:spPr bwMode="auto">
          <a:xfrm>
            <a:off x="1645807" y="22117774"/>
            <a:ext cx="23009623"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ko-KR" sz="4400" dirty="0">
                <a:latin typeface="Times New Roman" panose="02020603050405020304" pitchFamily="18" charset="0"/>
                <a:cs typeface="Times New Roman" panose="02020603050405020304" pitchFamily="18" charset="0"/>
              </a:rPr>
              <a:t>Through the game, the selected foods are sent to the data store to </a:t>
            </a:r>
          </a:p>
          <a:p>
            <a:r>
              <a:rPr lang="en-US" altLang="ko-KR" sz="4400" dirty="0">
                <a:latin typeface="Times New Roman" panose="02020603050405020304" pitchFamily="18" charset="0"/>
                <a:cs typeface="Times New Roman" panose="02020603050405020304" pitchFamily="18" charset="0"/>
              </a:rPr>
              <a:t>form a single daily diet table. In addition, the user is alerted if they </a:t>
            </a:r>
          </a:p>
          <a:p>
            <a:r>
              <a:rPr lang="en-US" altLang="ko-KR" sz="4400" dirty="0">
                <a:latin typeface="Times New Roman" panose="02020603050405020304" pitchFamily="18" charset="0"/>
                <a:cs typeface="Times New Roman" panose="02020603050405020304" pitchFamily="18" charset="0"/>
              </a:rPr>
              <a:t>eat more than the recommended amount by organizing the total </a:t>
            </a:r>
          </a:p>
          <a:p>
            <a:r>
              <a:rPr lang="en-US" altLang="ko-KR" sz="4400" dirty="0">
                <a:latin typeface="Times New Roman" panose="02020603050405020304" pitchFamily="18" charset="0"/>
                <a:cs typeface="Times New Roman" panose="02020603050405020304" pitchFamily="18" charset="0"/>
              </a:rPr>
              <a:t>amount of nutrients taken during the day, and if they eat less than </a:t>
            </a:r>
          </a:p>
          <a:p>
            <a:r>
              <a:rPr lang="en-US" altLang="ko-KR" sz="4400" dirty="0">
                <a:latin typeface="Times New Roman" panose="02020603050405020304" pitchFamily="18" charset="0"/>
                <a:cs typeface="Times New Roman" panose="02020603050405020304" pitchFamily="18" charset="0"/>
              </a:rPr>
              <a:t>the recommended amount, alternative food is advised considering </a:t>
            </a:r>
          </a:p>
          <a:p>
            <a:r>
              <a:rPr lang="en-US" altLang="ko-KR" sz="4400" dirty="0">
                <a:latin typeface="Times New Roman" panose="02020603050405020304" pitchFamily="18" charset="0"/>
                <a:cs typeface="Times New Roman" panose="02020603050405020304" pitchFamily="18" charset="0"/>
              </a:rPr>
              <a:t>the selection of alternative foods.</a:t>
            </a:r>
            <a:endParaRPr lang="ko-KR" altLang="ko-KR" sz="4400" dirty="0">
              <a:latin typeface="Times New Roman" panose="02020603050405020304" pitchFamily="18" charset="0"/>
              <a:cs typeface="Times New Roman" panose="02020603050405020304" pitchFamily="18" charset="0"/>
            </a:endParaRPr>
          </a:p>
        </p:txBody>
      </p:sp>
      <p:sp>
        <p:nvSpPr>
          <p:cNvPr id="96" name="テキスト ボックス 9">
            <a:extLst>
              <a:ext uri="{FF2B5EF4-FFF2-40B4-BE49-F238E27FC236}">
                <a16:creationId xmlns:a16="http://schemas.microsoft.com/office/drawing/2014/main" id="{10752385-5836-482E-AA68-F0F8A5EC37C5}"/>
              </a:ext>
            </a:extLst>
          </p:cNvPr>
          <p:cNvSpPr txBox="1">
            <a:spLocks noChangeArrowheads="1"/>
          </p:cNvSpPr>
          <p:nvPr/>
        </p:nvSpPr>
        <p:spPr bwMode="auto">
          <a:xfrm>
            <a:off x="26493035" y="13002026"/>
            <a:ext cx="23009624"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ko-KR" sz="4400" dirty="0">
                <a:latin typeface="Times New Roman" panose="02020603050405020304" pitchFamily="18" charset="0"/>
                <a:cs typeface="Times New Roman" panose="02020603050405020304" pitchFamily="18" charset="0"/>
              </a:rPr>
              <a:t>The design of our application is designed as an environment where we can see as much visual material as possible, such as pictures. This is because I thought it was important to look at the photo data because it was planned as a "food World Cup" game.</a:t>
            </a:r>
            <a:endParaRPr lang="ko-KR" altLang="ko-KR" sz="4400" dirty="0">
              <a:latin typeface="Times New Roman" panose="02020603050405020304" pitchFamily="18" charset="0"/>
              <a:cs typeface="Times New Roman" panose="02020603050405020304" pitchFamily="18" charset="0"/>
            </a:endParaRPr>
          </a:p>
        </p:txBody>
      </p:sp>
      <p:sp>
        <p:nvSpPr>
          <p:cNvPr id="97" name="テキスト ボックス 9">
            <a:extLst>
              <a:ext uri="{FF2B5EF4-FFF2-40B4-BE49-F238E27FC236}">
                <a16:creationId xmlns:a16="http://schemas.microsoft.com/office/drawing/2014/main" id="{AF14C6A1-5EE5-4933-B7E9-6F2FFFC3A1E4}"/>
              </a:ext>
            </a:extLst>
          </p:cNvPr>
          <p:cNvSpPr txBox="1">
            <a:spLocks noChangeArrowheads="1"/>
          </p:cNvSpPr>
          <p:nvPr/>
        </p:nvSpPr>
        <p:spPr bwMode="auto">
          <a:xfrm>
            <a:off x="26493035" y="15600003"/>
            <a:ext cx="23009624"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ko-KR" sz="4400" dirty="0">
                <a:latin typeface="Times New Roman" panose="02020603050405020304" pitchFamily="18" charset="0"/>
                <a:cs typeface="Times New Roman" panose="02020603050405020304" pitchFamily="18" charset="0"/>
              </a:rPr>
              <a:t>Attached is an example of design for our application. The image </a:t>
            </a:r>
          </a:p>
          <a:p>
            <a:r>
              <a:rPr lang="en-US" altLang="ko-KR" sz="4400" dirty="0">
                <a:latin typeface="Times New Roman" panose="02020603050405020304" pitchFamily="18" charset="0"/>
                <a:cs typeface="Times New Roman" panose="02020603050405020304" pitchFamily="18" charset="0"/>
              </a:rPr>
              <a:t>on the left shows the game progress screen. The image on the </a:t>
            </a:r>
          </a:p>
          <a:p>
            <a:r>
              <a:rPr lang="en-US" altLang="ko-KR" sz="4400" dirty="0">
                <a:latin typeface="Times New Roman" panose="02020603050405020304" pitchFamily="18" charset="0"/>
                <a:cs typeface="Times New Roman" panose="02020603050405020304" pitchFamily="18" charset="0"/>
              </a:rPr>
              <a:t>right shows the configured diet daily and weekly.</a:t>
            </a:r>
            <a:endParaRPr lang="ko-KR" altLang="ko-KR" sz="4400" dirty="0">
              <a:latin typeface="Times New Roman" panose="02020603050405020304" pitchFamily="18" charset="0"/>
              <a:cs typeface="Times New Roman" panose="02020603050405020304" pitchFamily="18" charset="0"/>
            </a:endParaRPr>
          </a:p>
        </p:txBody>
      </p:sp>
      <p:sp>
        <p:nvSpPr>
          <p:cNvPr id="98" name="テキスト ボックス 9">
            <a:extLst>
              <a:ext uri="{FF2B5EF4-FFF2-40B4-BE49-F238E27FC236}">
                <a16:creationId xmlns:a16="http://schemas.microsoft.com/office/drawing/2014/main" id="{0ED162AD-4692-4C20-9FA6-9EC843EA527C}"/>
              </a:ext>
            </a:extLst>
          </p:cNvPr>
          <p:cNvSpPr txBox="1">
            <a:spLocks noChangeArrowheads="1"/>
          </p:cNvSpPr>
          <p:nvPr/>
        </p:nvSpPr>
        <p:spPr bwMode="auto">
          <a:xfrm>
            <a:off x="26493035" y="23851196"/>
            <a:ext cx="23009624"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ko-KR" sz="4400" dirty="0">
                <a:latin typeface="Times New Roman" panose="02020603050405020304" pitchFamily="18" charset="0"/>
                <a:cs typeface="Times New Roman" panose="02020603050405020304" pitchFamily="18" charset="0"/>
              </a:rPr>
              <a:t>Due to these problems, our applications need to develop more sophisticated logic about nutritional information of food, and a more user-friendly application environment should be developed.</a:t>
            </a:r>
            <a:endParaRPr lang="ko-KR" altLang="ko-KR" sz="4400" dirty="0">
              <a:latin typeface="Times New Roman" panose="02020603050405020304" pitchFamily="18" charset="0"/>
              <a:cs typeface="Times New Roman" panose="02020603050405020304" pitchFamily="18" charset="0"/>
            </a:endParaRPr>
          </a:p>
        </p:txBody>
      </p:sp>
      <p:pic>
        <p:nvPicPr>
          <p:cNvPr id="4" name="그림 3">
            <a:extLst>
              <a:ext uri="{FF2B5EF4-FFF2-40B4-BE49-F238E27FC236}">
                <a16:creationId xmlns:a16="http://schemas.microsoft.com/office/drawing/2014/main" id="{8D630A81-58A6-4822-B5B2-BD994A94F5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34557" y="6579753"/>
            <a:ext cx="5715000" cy="5480346"/>
          </a:xfrm>
          <a:prstGeom prst="rect">
            <a:avLst/>
          </a:prstGeom>
        </p:spPr>
      </p:pic>
      <p:pic>
        <p:nvPicPr>
          <p:cNvPr id="6" name="그림 5">
            <a:extLst>
              <a:ext uri="{FF2B5EF4-FFF2-40B4-BE49-F238E27FC236}">
                <a16:creationId xmlns:a16="http://schemas.microsoft.com/office/drawing/2014/main" id="{D457AA36-FC96-40BC-A193-1BAAFC53DE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84085" y="15046730"/>
            <a:ext cx="7765472" cy="3840806"/>
          </a:xfrm>
          <a:prstGeom prst="rect">
            <a:avLst/>
          </a:prstGeom>
        </p:spPr>
      </p:pic>
      <p:pic>
        <p:nvPicPr>
          <p:cNvPr id="8" name="그림 7" descr="테이블이(가) 표시된 사진&#10;&#10;자동 생성된 설명">
            <a:extLst>
              <a:ext uri="{FF2B5EF4-FFF2-40B4-BE49-F238E27FC236}">
                <a16:creationId xmlns:a16="http://schemas.microsoft.com/office/drawing/2014/main" id="{25014471-2EA8-44EA-B258-D2497C87B7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51173" y="21568115"/>
            <a:ext cx="7698384" cy="3857578"/>
          </a:xfrm>
          <a:prstGeom prst="rect">
            <a:avLst/>
          </a:prstGeom>
        </p:spPr>
      </p:pic>
      <p:grpSp>
        <p:nvGrpSpPr>
          <p:cNvPr id="182" name="그룹 181">
            <a:extLst>
              <a:ext uri="{FF2B5EF4-FFF2-40B4-BE49-F238E27FC236}">
                <a16:creationId xmlns:a16="http://schemas.microsoft.com/office/drawing/2014/main" id="{C6C8B88E-FFAC-4499-93F9-19CDE29A5B99}"/>
              </a:ext>
            </a:extLst>
          </p:cNvPr>
          <p:cNvGrpSpPr/>
          <p:nvPr/>
        </p:nvGrpSpPr>
        <p:grpSpPr>
          <a:xfrm>
            <a:off x="43321115" y="6844811"/>
            <a:ext cx="6181543" cy="6133404"/>
            <a:chOff x="28194000" y="3352800"/>
            <a:chExt cx="18000000" cy="18000000"/>
          </a:xfrm>
        </p:grpSpPr>
        <p:sp>
          <p:nvSpPr>
            <p:cNvPr id="183" name="직사각형 182">
              <a:extLst>
                <a:ext uri="{FF2B5EF4-FFF2-40B4-BE49-F238E27FC236}">
                  <a16:creationId xmlns:a16="http://schemas.microsoft.com/office/drawing/2014/main" id="{AAC5BA97-A0C1-438D-AE2D-3721EEFF6434}"/>
                </a:ext>
              </a:extLst>
            </p:cNvPr>
            <p:cNvSpPr/>
            <p:nvPr/>
          </p:nvSpPr>
          <p:spPr>
            <a:xfrm>
              <a:off x="28194000" y="3352800"/>
              <a:ext cx="18000000" cy="180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85" name="그림 184" descr="시계이(가) 표시된 사진&#10;&#10;자동 생성된 설명">
              <a:extLst>
                <a:ext uri="{FF2B5EF4-FFF2-40B4-BE49-F238E27FC236}">
                  <a16:creationId xmlns:a16="http://schemas.microsoft.com/office/drawing/2014/main" id="{FDC44E72-4FD4-4709-8E9D-1A9FCDCA09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194000" y="3352800"/>
              <a:ext cx="18000000" cy="18000000"/>
            </a:xfrm>
            <a:prstGeom prst="rect">
              <a:avLst/>
            </a:prstGeom>
            <a:ln>
              <a:solidFill>
                <a:schemeClr val="tx1"/>
              </a:solidFill>
            </a:ln>
          </p:spPr>
        </p:pic>
      </p:grpSp>
      <p:pic>
        <p:nvPicPr>
          <p:cNvPr id="3" name="그림 2">
            <a:extLst>
              <a:ext uri="{FF2B5EF4-FFF2-40B4-BE49-F238E27FC236}">
                <a16:creationId xmlns:a16="http://schemas.microsoft.com/office/drawing/2014/main" id="{E006BB81-0316-41CE-AAFD-9F2E507D66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705672" y="14401800"/>
            <a:ext cx="7796986" cy="4384323"/>
          </a:xfrm>
          <a:prstGeom prst="rect">
            <a:avLst/>
          </a:prstGeom>
        </p:spPr>
      </p:pic>
    </p:spTree>
    <p:extLst>
      <p:ext uri="{BB962C8B-B14F-4D97-AF65-F5344CB8AC3E}">
        <p14:creationId xmlns:p14="http://schemas.microsoft.com/office/powerpoint/2010/main" val="2948201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5528</TotalTime>
  <Words>582</Words>
  <Application>Microsoft Office PowerPoint</Application>
  <PresentationFormat>사용자 지정</PresentationFormat>
  <Paragraphs>43</Paragraphs>
  <Slides>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游ゴシック</vt:lpstr>
      <vt:lpstr>Arial</vt:lpstr>
      <vt:lpstr>Calibri</vt:lpstr>
      <vt:lpstr>Times New Roman</vt:lpstr>
      <vt:lpstr>Office Theme</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mlendl</dc:creator>
  <cp:lastModifiedBy>김 경호</cp:lastModifiedBy>
  <cp:revision>26</cp:revision>
  <dcterms:created xsi:type="dcterms:W3CDTF">2015-08-27T15:30:56Z</dcterms:created>
  <dcterms:modified xsi:type="dcterms:W3CDTF">2020-11-29T10:34:33Z</dcterms:modified>
</cp:coreProperties>
</file>