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84" r:id="rId2"/>
    <p:sldId id="271" r:id="rId3"/>
    <p:sldId id="272" r:id="rId4"/>
    <p:sldId id="273" r:id="rId5"/>
    <p:sldId id="275" r:id="rId6"/>
    <p:sldId id="287" r:id="rId7"/>
    <p:sldId id="283" r:id="rId8"/>
    <p:sldId id="285" r:id="rId9"/>
    <p:sldId id="281" r:id="rId10"/>
    <p:sldId id="278" r:id="rId11"/>
    <p:sldId id="288" r:id="rId12"/>
    <p:sldId id="289" r:id="rId13"/>
    <p:sldId id="290" r:id="rId14"/>
    <p:sldId id="291" r:id="rId15"/>
    <p:sldId id="274" r:id="rId16"/>
    <p:sldId id="286" r:id="rId17"/>
    <p:sldId id="26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mBQVKvipwYWNO9gs145RVkg/oW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미 호" initials="미호" lastIdx="1" clrIdx="0">
    <p:extLst>
      <p:ext uri="{19B8F6BF-5375-455C-9EA6-DF929625EA0E}">
        <p15:presenceInfo xmlns:p15="http://schemas.microsoft.com/office/powerpoint/2012/main" userId="4e6954a5d0ab12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1B3A3-900F-4A00-8915-F44340523DD1}" v="133" dt="2020-11-02T05:24:54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5" autoAdjust="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미 호" userId="4e6954a5d0ab12c4" providerId="LiveId" clId="{D321B3A3-900F-4A00-8915-F44340523DD1}"/>
    <pc:docChg chg="undo custSel modSld modMainMaster">
      <pc:chgData name="미 호" userId="4e6954a5d0ab12c4" providerId="LiveId" clId="{D321B3A3-900F-4A00-8915-F44340523DD1}" dt="2020-11-02T05:25:12.667" v="514" actId="1592"/>
      <pc:docMkLst>
        <pc:docMk/>
      </pc:docMkLst>
      <pc:sldChg chg="addSp delSp modSp setBg addCm delCm">
        <pc:chgData name="미 호" userId="4e6954a5d0ab12c4" providerId="LiveId" clId="{D321B3A3-900F-4A00-8915-F44340523DD1}" dt="2020-11-02T05:25:12.667" v="514" actId="1592"/>
        <pc:sldMkLst>
          <pc:docMk/>
          <pc:sldMk cId="839087791" sldId="271"/>
        </pc:sldMkLst>
        <pc:spChg chg="mod topLvl">
          <ac:chgData name="미 호" userId="4e6954a5d0ab12c4" providerId="LiveId" clId="{D321B3A3-900F-4A00-8915-F44340523DD1}" dt="2020-11-02T05:16:25.696" v="384" actId="165"/>
          <ac:spMkLst>
            <pc:docMk/>
            <pc:sldMk cId="839087791" sldId="271"/>
            <ac:spMk id="4" creationId="{22B356B2-F408-4F14-81C3-DCD5C16D0AF3}"/>
          </ac:spMkLst>
        </pc:spChg>
        <pc:spChg chg="mod topLvl">
          <ac:chgData name="미 호" userId="4e6954a5d0ab12c4" providerId="LiveId" clId="{D321B3A3-900F-4A00-8915-F44340523DD1}" dt="2020-11-02T05:16:27.841" v="389" actId="368"/>
          <ac:spMkLst>
            <pc:docMk/>
            <pc:sldMk cId="839087791" sldId="271"/>
            <ac:spMk id="6" creationId="{4FE7E796-2DA0-4E4B-AC9E-A5FFCC09025B}"/>
          </ac:spMkLst>
        </pc:spChg>
        <pc:spChg chg="mod">
          <ac:chgData name="미 호" userId="4e6954a5d0ab12c4" providerId="LiveId" clId="{D321B3A3-900F-4A00-8915-F44340523DD1}" dt="2020-11-02T05:16:57.144" v="399" actId="339"/>
          <ac:spMkLst>
            <pc:docMk/>
            <pc:sldMk cId="839087791" sldId="271"/>
            <ac:spMk id="7" creationId="{B91439EA-2234-4F22-B595-86152B9B12C0}"/>
          </ac:spMkLst>
        </pc:spChg>
        <pc:grpChg chg="add del mod">
          <ac:chgData name="미 호" userId="4e6954a5d0ab12c4" providerId="LiveId" clId="{D321B3A3-900F-4A00-8915-F44340523DD1}" dt="2020-11-02T05:16:44.409" v="393" actId="1076"/>
          <ac:grpSpMkLst>
            <pc:docMk/>
            <pc:sldMk cId="839087791" sldId="271"/>
            <ac:grpSpMk id="2" creationId="{B6C8F47B-13FC-47A8-A6F4-E627FD4C89A2}"/>
          </ac:grpSpMkLst>
        </pc:grpChg>
      </pc:sldChg>
      <pc:sldChg chg="addSp delSp modSp">
        <pc:chgData name="미 호" userId="4e6954a5d0ab12c4" providerId="LiveId" clId="{D321B3A3-900F-4A00-8915-F44340523DD1}" dt="2020-11-02T05:17:40.143" v="425" actId="207"/>
        <pc:sldMkLst>
          <pc:docMk/>
          <pc:sldMk cId="507137646" sldId="272"/>
        </pc:sldMkLst>
        <pc:spChg chg="add del mod">
          <ac:chgData name="미 호" userId="4e6954a5d0ab12c4" providerId="LiveId" clId="{D321B3A3-900F-4A00-8915-F44340523DD1}" dt="2020-11-02T05:17:40.143" v="425" actId="207"/>
          <ac:spMkLst>
            <pc:docMk/>
            <pc:sldMk cId="507137646" sldId="272"/>
            <ac:spMk id="7" creationId="{B91439EA-2234-4F22-B595-86152B9B12C0}"/>
          </ac:spMkLst>
        </pc:spChg>
        <pc:spChg chg="add del mod">
          <ac:chgData name="미 호" userId="4e6954a5d0ab12c4" providerId="LiveId" clId="{D321B3A3-900F-4A00-8915-F44340523DD1}" dt="2020-11-02T05:17:36.027" v="424"/>
          <ac:spMkLst>
            <pc:docMk/>
            <pc:sldMk cId="507137646" sldId="272"/>
            <ac:spMk id="8" creationId="{25ECF3E4-5EDD-40DD-872D-0D921A9C55E5}"/>
          </ac:spMkLst>
        </pc:spChg>
      </pc:sldChg>
      <pc:sldChg chg="modSp">
        <pc:chgData name="미 호" userId="4e6954a5d0ab12c4" providerId="LiveId" clId="{D321B3A3-900F-4A00-8915-F44340523DD1}" dt="2020-11-02T05:18:23.021" v="431" actId="1076"/>
        <pc:sldMkLst>
          <pc:docMk/>
          <pc:sldMk cId="2749986674" sldId="273"/>
        </pc:sldMkLst>
        <pc:spChg chg="mod">
          <ac:chgData name="미 호" userId="4e6954a5d0ab12c4" providerId="LiveId" clId="{D321B3A3-900F-4A00-8915-F44340523DD1}" dt="2020-11-02T05:17:45.079" v="426" actId="207"/>
          <ac:spMkLst>
            <pc:docMk/>
            <pc:sldMk cId="2749986674" sldId="273"/>
            <ac:spMk id="7" creationId="{B91439EA-2234-4F22-B595-86152B9B12C0}"/>
          </ac:spMkLst>
        </pc:spChg>
        <pc:picChg chg="mod">
          <ac:chgData name="미 호" userId="4e6954a5d0ab12c4" providerId="LiveId" clId="{D321B3A3-900F-4A00-8915-F44340523DD1}" dt="2020-11-02T05:18:23.021" v="431" actId="1076"/>
          <ac:picMkLst>
            <pc:docMk/>
            <pc:sldMk cId="2749986674" sldId="273"/>
            <ac:picMk id="10" creationId="{7263410D-0B66-4094-8CEE-AF1C045FB643}"/>
          </ac:picMkLst>
        </pc:picChg>
      </pc:sldChg>
      <pc:sldChg chg="modSp">
        <pc:chgData name="미 호" userId="4e6954a5d0ab12c4" providerId="LiveId" clId="{D321B3A3-900F-4A00-8915-F44340523DD1}" dt="2020-11-02T05:20:56.939" v="470" actId="207"/>
        <pc:sldMkLst>
          <pc:docMk/>
          <pc:sldMk cId="926533221" sldId="274"/>
        </pc:sldMkLst>
        <pc:spChg chg="mod">
          <ac:chgData name="미 호" userId="4e6954a5d0ab12c4" providerId="LiveId" clId="{D321B3A3-900F-4A00-8915-F44340523DD1}" dt="2020-11-02T05:20:56.939" v="470" actId="207"/>
          <ac:spMkLst>
            <pc:docMk/>
            <pc:sldMk cId="926533221" sldId="274"/>
            <ac:spMk id="7" creationId="{B91439EA-2234-4F22-B595-86152B9B12C0}"/>
          </ac:spMkLst>
        </pc:spChg>
      </pc:sldChg>
      <pc:sldChg chg="modSp">
        <pc:chgData name="미 호" userId="4e6954a5d0ab12c4" providerId="LiveId" clId="{D321B3A3-900F-4A00-8915-F44340523DD1}" dt="2020-11-02T05:17:47.963" v="427" actId="207"/>
        <pc:sldMkLst>
          <pc:docMk/>
          <pc:sldMk cId="2552714647" sldId="275"/>
        </pc:sldMkLst>
        <pc:spChg chg="mod">
          <ac:chgData name="미 호" userId="4e6954a5d0ab12c4" providerId="LiveId" clId="{D321B3A3-900F-4A00-8915-F44340523DD1}" dt="2020-11-02T05:17:47.963" v="427" actId="207"/>
          <ac:spMkLst>
            <pc:docMk/>
            <pc:sldMk cId="2552714647" sldId="275"/>
            <ac:spMk id="7" creationId="{B91439EA-2234-4F22-B595-86152B9B12C0}"/>
          </ac:spMkLst>
        </pc:spChg>
      </pc:sldChg>
      <pc:sldChg chg="modSp">
        <pc:chgData name="미 호" userId="4e6954a5d0ab12c4" providerId="LiveId" clId="{D321B3A3-900F-4A00-8915-F44340523DD1}" dt="2020-11-02T05:24:12.281" v="504" actId="692"/>
        <pc:sldMkLst>
          <pc:docMk/>
          <pc:sldMk cId="1807358926" sldId="276"/>
        </pc:sldMkLst>
        <pc:spChg chg="mod">
          <ac:chgData name="미 호" userId="4e6954a5d0ab12c4" providerId="LiveId" clId="{D321B3A3-900F-4A00-8915-F44340523DD1}" dt="2020-11-02T05:18:39.554" v="432" actId="207"/>
          <ac:spMkLst>
            <pc:docMk/>
            <pc:sldMk cId="1807358926" sldId="276"/>
            <ac:spMk id="7" creationId="{B91439EA-2234-4F22-B595-86152B9B12C0}"/>
          </ac:spMkLst>
        </pc:spChg>
        <pc:picChg chg="mod">
          <ac:chgData name="미 호" userId="4e6954a5d0ab12c4" providerId="LiveId" clId="{D321B3A3-900F-4A00-8915-F44340523DD1}" dt="2020-11-02T05:24:12.281" v="504" actId="692"/>
          <ac:picMkLst>
            <pc:docMk/>
            <pc:sldMk cId="1807358926" sldId="276"/>
            <ac:picMk id="9" creationId="{42C82BE2-E198-4077-B697-589775CD4226}"/>
          </ac:picMkLst>
        </pc:picChg>
        <pc:picChg chg="mod">
          <ac:chgData name="미 호" userId="4e6954a5d0ab12c4" providerId="LiveId" clId="{D321B3A3-900F-4A00-8915-F44340523DD1}" dt="2020-11-02T05:24:12.281" v="504" actId="692"/>
          <ac:picMkLst>
            <pc:docMk/>
            <pc:sldMk cId="1807358926" sldId="276"/>
            <ac:picMk id="10" creationId="{91E5B993-1E8A-4A14-8EF1-20DD53C60F13}"/>
          </ac:picMkLst>
        </pc:picChg>
        <pc:picChg chg="mod">
          <ac:chgData name="미 호" userId="4e6954a5d0ab12c4" providerId="LiveId" clId="{D321B3A3-900F-4A00-8915-F44340523DD1}" dt="2020-11-02T05:24:12.281" v="504" actId="692"/>
          <ac:picMkLst>
            <pc:docMk/>
            <pc:sldMk cId="1807358926" sldId="276"/>
            <ac:picMk id="11" creationId="{55AD2F1D-A816-45B7-8031-86C2D886711F}"/>
          </ac:picMkLst>
        </pc:picChg>
      </pc:sldChg>
      <pc:sldChg chg="modSp">
        <pc:chgData name="미 호" userId="4e6954a5d0ab12c4" providerId="LiveId" clId="{D321B3A3-900F-4A00-8915-F44340523DD1}" dt="2020-11-02T05:23:04.299" v="501" actId="692"/>
        <pc:sldMkLst>
          <pc:docMk/>
          <pc:sldMk cId="2509773476" sldId="277"/>
        </pc:sldMkLst>
        <pc:spChg chg="mod">
          <ac:chgData name="미 호" userId="4e6954a5d0ab12c4" providerId="LiveId" clId="{D321B3A3-900F-4A00-8915-F44340523DD1}" dt="2020-11-02T05:20:44.063" v="468" actId="207"/>
          <ac:spMkLst>
            <pc:docMk/>
            <pc:sldMk cId="2509773476" sldId="277"/>
            <ac:spMk id="7" creationId="{B91439EA-2234-4F22-B595-86152B9B12C0}"/>
          </ac:spMkLst>
        </pc:spChg>
        <pc:picChg chg="mod">
          <ac:chgData name="미 호" userId="4e6954a5d0ab12c4" providerId="LiveId" clId="{D321B3A3-900F-4A00-8915-F44340523DD1}" dt="2020-11-02T05:23:04.299" v="501" actId="692"/>
          <ac:picMkLst>
            <pc:docMk/>
            <pc:sldMk cId="2509773476" sldId="277"/>
            <ac:picMk id="5" creationId="{E6C41FEB-B1DC-4625-93D9-3D818E4935FC}"/>
          </ac:picMkLst>
        </pc:picChg>
        <pc:picChg chg="mod">
          <ac:chgData name="미 호" userId="4e6954a5d0ab12c4" providerId="LiveId" clId="{D321B3A3-900F-4A00-8915-F44340523DD1}" dt="2020-11-02T05:22:29.519" v="493" actId="692"/>
          <ac:picMkLst>
            <pc:docMk/>
            <pc:sldMk cId="2509773476" sldId="277"/>
            <ac:picMk id="13" creationId="{B1F1D711-3444-48FD-B500-CC15D98FF807}"/>
          </ac:picMkLst>
        </pc:picChg>
      </pc:sldChg>
      <pc:sldChg chg="addSp delSp modSp">
        <pc:chgData name="미 호" userId="4e6954a5d0ab12c4" providerId="LiveId" clId="{D321B3A3-900F-4A00-8915-F44340523DD1}" dt="2020-11-02T05:21:47.887" v="482" actId="1076"/>
        <pc:sldMkLst>
          <pc:docMk/>
          <pc:sldMk cId="3122778934" sldId="278"/>
        </pc:sldMkLst>
        <pc:spChg chg="del mod">
          <ac:chgData name="미 호" userId="4e6954a5d0ab12c4" providerId="LiveId" clId="{D321B3A3-900F-4A00-8915-F44340523DD1}" dt="2020-11-02T05:21:11.762" v="477"/>
          <ac:spMkLst>
            <pc:docMk/>
            <pc:sldMk cId="3122778934" sldId="278"/>
            <ac:spMk id="7" creationId="{B91439EA-2234-4F22-B595-86152B9B12C0}"/>
          </ac:spMkLst>
        </pc:spChg>
        <pc:spChg chg="add mod">
          <ac:chgData name="미 호" userId="4e6954a5d0ab12c4" providerId="LiveId" clId="{D321B3A3-900F-4A00-8915-F44340523DD1}" dt="2020-11-02T05:21:47.887" v="482" actId="1076"/>
          <ac:spMkLst>
            <pc:docMk/>
            <pc:sldMk cId="3122778934" sldId="278"/>
            <ac:spMk id="24" creationId="{E50D5CBC-3AE9-4F7B-AFCA-A8C8A87BD6EB}"/>
          </ac:spMkLst>
        </pc:spChg>
      </pc:sldChg>
      <pc:sldChg chg="modSp">
        <pc:chgData name="미 호" userId="4e6954a5d0ab12c4" providerId="LiveId" clId="{D321B3A3-900F-4A00-8915-F44340523DD1}" dt="2020-11-02T05:21:56.277" v="483" actId="207"/>
        <pc:sldMkLst>
          <pc:docMk/>
          <pc:sldMk cId="374985409" sldId="281"/>
        </pc:sldMkLst>
        <pc:spChg chg="mod">
          <ac:chgData name="미 호" userId="4e6954a5d0ab12c4" providerId="LiveId" clId="{D321B3A3-900F-4A00-8915-F44340523DD1}" dt="2020-11-02T05:21:56.277" v="483" actId="207"/>
          <ac:spMkLst>
            <pc:docMk/>
            <pc:sldMk cId="374985409" sldId="281"/>
            <ac:spMk id="7" creationId="{B91439EA-2234-4F22-B595-86152B9B12C0}"/>
          </ac:spMkLst>
        </pc:spChg>
      </pc:sldChg>
      <pc:sldChg chg="addSp delSp modSp">
        <pc:chgData name="미 호" userId="4e6954a5d0ab12c4" providerId="LiveId" clId="{D321B3A3-900F-4A00-8915-F44340523DD1}" dt="2020-11-02T05:20:34.337" v="467" actId="1076"/>
        <pc:sldMkLst>
          <pc:docMk/>
          <pc:sldMk cId="3832504924" sldId="283"/>
        </pc:sldMkLst>
        <pc:spChg chg="mod">
          <ac:chgData name="미 호" userId="4e6954a5d0ab12c4" providerId="LiveId" clId="{D321B3A3-900F-4A00-8915-F44340523DD1}" dt="2020-11-02T05:20:34.337" v="467" actId="1076"/>
          <ac:spMkLst>
            <pc:docMk/>
            <pc:sldMk cId="3832504924" sldId="283"/>
            <ac:spMk id="7" creationId="{B91439EA-2234-4F22-B595-86152B9B12C0}"/>
          </ac:spMkLst>
        </pc:spChg>
        <pc:spChg chg="add del">
          <ac:chgData name="미 호" userId="4e6954a5d0ab12c4" providerId="LiveId" clId="{D321B3A3-900F-4A00-8915-F44340523DD1}" dt="2020-11-02T05:20:28.289" v="465" actId="478"/>
          <ac:spMkLst>
            <pc:docMk/>
            <pc:sldMk cId="3832504924" sldId="283"/>
            <ac:spMk id="8" creationId="{D29674CC-B0CB-4940-8BF5-E96FEA7E13B4}"/>
          </ac:spMkLst>
        </pc:spChg>
      </pc:sldChg>
      <pc:sldChg chg="addSp delSp modSp">
        <pc:chgData name="미 호" userId="4e6954a5d0ab12c4" providerId="LiveId" clId="{D321B3A3-900F-4A00-8915-F44340523DD1}" dt="2020-11-02T05:24:54.977" v="513" actId="339"/>
        <pc:sldMkLst>
          <pc:docMk/>
          <pc:sldMk cId="3797333546" sldId="284"/>
        </pc:sldMkLst>
        <pc:spChg chg="mod">
          <ac:chgData name="미 호" userId="4e6954a5d0ab12c4" providerId="LiveId" clId="{D321B3A3-900F-4A00-8915-F44340523DD1}" dt="2020-11-02T05:24:54.977" v="513" actId="339"/>
          <ac:spMkLst>
            <pc:docMk/>
            <pc:sldMk cId="3797333546" sldId="284"/>
            <ac:spMk id="7" creationId="{B91439EA-2234-4F22-B595-86152B9B12C0}"/>
          </ac:spMkLst>
        </pc:spChg>
        <pc:spChg chg="add del mod">
          <ac:chgData name="미 호" userId="4e6954a5d0ab12c4" providerId="LiveId" clId="{D321B3A3-900F-4A00-8915-F44340523DD1}" dt="2020-11-02T05:11:25.358" v="208" actId="478"/>
          <ac:spMkLst>
            <pc:docMk/>
            <pc:sldMk cId="3797333546" sldId="284"/>
            <ac:spMk id="9" creationId="{7AF0A46C-1039-483C-B1DE-2D667A33673F}"/>
          </ac:spMkLst>
        </pc:spChg>
        <pc:spChg chg="mod">
          <ac:chgData name="미 호" userId="4e6954a5d0ab12c4" providerId="LiveId" clId="{D321B3A3-900F-4A00-8915-F44340523DD1}" dt="2020-11-02T05:14:57.611" v="362" actId="14838"/>
          <ac:spMkLst>
            <pc:docMk/>
            <pc:sldMk cId="3797333546" sldId="284"/>
            <ac:spMk id="10" creationId="{0A58C88C-85E5-47F7-80CB-518AB1B99EE0}"/>
          </ac:spMkLst>
        </pc:spChg>
        <pc:spChg chg="mod">
          <ac:chgData name="미 호" userId="4e6954a5d0ab12c4" providerId="LiveId" clId="{D321B3A3-900F-4A00-8915-F44340523DD1}" dt="2020-11-02T05:15:15.520" v="372" actId="14838"/>
          <ac:spMkLst>
            <pc:docMk/>
            <pc:sldMk cId="3797333546" sldId="284"/>
            <ac:spMk id="11" creationId="{482B0874-0059-4D6A-92D8-AA9FBE68A80B}"/>
          </ac:spMkLst>
        </pc:spChg>
        <pc:grpChg chg="del">
          <ac:chgData name="미 호" userId="4e6954a5d0ab12c4" providerId="LiveId" clId="{D321B3A3-900F-4A00-8915-F44340523DD1}" dt="2020-11-02T05:03:51.885" v="0" actId="478"/>
          <ac:grpSpMkLst>
            <pc:docMk/>
            <pc:sldMk cId="3797333546" sldId="284"/>
            <ac:grpSpMk id="2" creationId="{B6C8F47B-13FC-47A8-A6F4-E627FD4C89A2}"/>
          </ac:grpSpMkLst>
        </pc:grpChg>
        <pc:graphicFrameChg chg="add del mod modGraphic">
          <ac:chgData name="미 호" userId="4e6954a5d0ab12c4" providerId="LiveId" clId="{D321B3A3-900F-4A00-8915-F44340523DD1}" dt="2020-11-02T05:07:46.250" v="17" actId="478"/>
          <ac:graphicFrameMkLst>
            <pc:docMk/>
            <pc:sldMk cId="3797333546" sldId="284"/>
            <ac:graphicFrameMk id="8" creationId="{5FEA801A-521C-4455-B71B-444EA8DF2851}"/>
          </ac:graphicFrameMkLst>
        </pc:graphicFrameChg>
        <pc:picChg chg="add mod ord modCrop">
          <ac:chgData name="미 호" userId="4e6954a5d0ab12c4" providerId="LiveId" clId="{D321B3A3-900F-4A00-8915-F44340523DD1}" dt="2020-11-02T05:13:57.919" v="295" actId="29295"/>
          <ac:picMkLst>
            <pc:docMk/>
            <pc:sldMk cId="3797333546" sldId="284"/>
            <ac:picMk id="5" creationId="{C613C6AE-6BE5-4168-A0D8-9245EC1A7A39}"/>
          </ac:picMkLst>
        </pc:picChg>
        <pc:picChg chg="add mod">
          <ac:chgData name="미 호" userId="4e6954a5d0ab12c4" providerId="LiveId" clId="{D321B3A3-900F-4A00-8915-F44340523DD1}" dt="2020-11-02T05:09:25.289" v="179" actId="571"/>
          <ac:picMkLst>
            <pc:docMk/>
            <pc:sldMk cId="3797333546" sldId="284"/>
            <ac:picMk id="12" creationId="{3754B6B1-3369-4B39-80CE-0A6BBAF845B7}"/>
          </ac:picMkLst>
        </pc:picChg>
      </pc:sldChg>
      <pc:sldMasterChg chg="setBg modSldLayout">
        <pc:chgData name="미 호" userId="4e6954a5d0ab12c4" providerId="LiveId" clId="{D321B3A3-900F-4A00-8915-F44340523DD1}" dt="2020-11-02T05:16:36.005" v="391"/>
        <pc:sldMasterMkLst>
          <pc:docMk/>
          <pc:sldMasterMk cId="0" sldId="2147483648"/>
        </pc:sldMasterMkLst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1287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게임에 있어서 가장 중요한 게임의 흐름도입니다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초기화면에서는 시작과 종료를 선택할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시작버튼을 누르면 모드</a:t>
            </a:r>
            <a:r>
              <a:rPr lang="en-US" altLang="ko-KR" dirty="0"/>
              <a:t> </a:t>
            </a:r>
            <a:r>
              <a:rPr lang="ko-KR" altLang="en-US" dirty="0"/>
              <a:t>선택을 하는 기능이 </a:t>
            </a:r>
            <a:r>
              <a:rPr lang="ko-KR" altLang="en-US" dirty="0" err="1"/>
              <a:t>활셩화</a:t>
            </a:r>
            <a:r>
              <a:rPr lang="ko-KR" altLang="en-US" dirty="0"/>
              <a:t> 되고</a:t>
            </a:r>
            <a:r>
              <a:rPr lang="en-US" altLang="ko-KR" dirty="0"/>
              <a:t>,</a:t>
            </a:r>
            <a:r>
              <a:rPr lang="ko-KR" altLang="en-US" dirty="0"/>
              <a:t> 라운드를 선택하여 게임을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게임이 완료되어 결과가 발생하면</a:t>
            </a:r>
            <a:r>
              <a:rPr lang="en-US" altLang="ko-KR" dirty="0"/>
              <a:t>, DB</a:t>
            </a:r>
            <a:r>
              <a:rPr lang="ko-KR" altLang="en-US" dirty="0"/>
              <a:t>에 저장된 정보를 기반으로 대체 음식을 조언해준다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668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게임에 있어서 가장 중요한 게임의 흐름도입니다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초기화면에서는 시작과 종료를 선택할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시작버튼을 누르면 모드</a:t>
            </a:r>
            <a:r>
              <a:rPr lang="en-US" altLang="ko-KR" dirty="0"/>
              <a:t> </a:t>
            </a:r>
            <a:r>
              <a:rPr lang="ko-KR" altLang="en-US" dirty="0"/>
              <a:t>선택을 하는 기능이 </a:t>
            </a:r>
            <a:r>
              <a:rPr lang="ko-KR" altLang="en-US" dirty="0" err="1"/>
              <a:t>활셩화</a:t>
            </a:r>
            <a:r>
              <a:rPr lang="ko-KR" altLang="en-US" dirty="0"/>
              <a:t> 되고</a:t>
            </a:r>
            <a:r>
              <a:rPr lang="en-US" altLang="ko-KR" dirty="0"/>
              <a:t>,</a:t>
            </a:r>
            <a:r>
              <a:rPr lang="ko-KR" altLang="en-US" dirty="0"/>
              <a:t> 라운드를 선택하여 게임을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게임이 완료되어 결과가 발생하면</a:t>
            </a:r>
            <a:r>
              <a:rPr lang="en-US" altLang="ko-KR" dirty="0"/>
              <a:t>, DB</a:t>
            </a:r>
            <a:r>
              <a:rPr lang="ko-KR" altLang="en-US" dirty="0"/>
              <a:t>에 저장된 정보를 기반으로 대체 음식을 조언해준다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3061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게임에 있어서 가장 중요한 게임의 흐름도입니다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초기화면에서는 시작과 종료를 선택할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시작버튼을 누르면 모드</a:t>
            </a:r>
            <a:r>
              <a:rPr lang="en-US" altLang="ko-KR" dirty="0"/>
              <a:t> </a:t>
            </a:r>
            <a:r>
              <a:rPr lang="ko-KR" altLang="en-US" dirty="0"/>
              <a:t>선택을 하는 기능이 </a:t>
            </a:r>
            <a:r>
              <a:rPr lang="ko-KR" altLang="en-US" dirty="0" err="1"/>
              <a:t>활셩화</a:t>
            </a:r>
            <a:r>
              <a:rPr lang="ko-KR" altLang="en-US" dirty="0"/>
              <a:t> 되고</a:t>
            </a:r>
            <a:r>
              <a:rPr lang="en-US" altLang="ko-KR" dirty="0"/>
              <a:t>,</a:t>
            </a:r>
            <a:r>
              <a:rPr lang="ko-KR" altLang="en-US" dirty="0"/>
              <a:t> 라운드를 선택하여 게임을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게임이 완료되어 결과가 발생하면</a:t>
            </a:r>
            <a:r>
              <a:rPr lang="en-US" altLang="ko-KR" dirty="0"/>
              <a:t>, DB</a:t>
            </a:r>
            <a:r>
              <a:rPr lang="ko-KR" altLang="en-US" dirty="0"/>
              <a:t>에 저장된 정보를 기반으로 대체 음식을 조언해준다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567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게임에 있어서 가장 중요한 게임의 흐름도입니다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초기화면에서는 시작과 종료를 선택할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시작버튼을 누르면 모드</a:t>
            </a:r>
            <a:r>
              <a:rPr lang="en-US" altLang="ko-KR" dirty="0"/>
              <a:t> </a:t>
            </a:r>
            <a:r>
              <a:rPr lang="ko-KR" altLang="en-US" dirty="0"/>
              <a:t>선택을 하는 기능이 </a:t>
            </a:r>
            <a:r>
              <a:rPr lang="ko-KR" altLang="en-US" dirty="0" err="1"/>
              <a:t>활셩화</a:t>
            </a:r>
            <a:r>
              <a:rPr lang="ko-KR" altLang="en-US" dirty="0"/>
              <a:t> 되고</a:t>
            </a:r>
            <a:r>
              <a:rPr lang="en-US" altLang="ko-KR" dirty="0"/>
              <a:t>,</a:t>
            </a:r>
            <a:r>
              <a:rPr lang="ko-KR" altLang="en-US" dirty="0"/>
              <a:t> 라운드를 선택하여 게임을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게임이 완료되어 결과가 발생하면</a:t>
            </a:r>
            <a:r>
              <a:rPr lang="en-US" altLang="ko-KR" dirty="0"/>
              <a:t>, DB</a:t>
            </a:r>
            <a:r>
              <a:rPr lang="ko-KR" altLang="en-US" dirty="0"/>
              <a:t>에 저장된 정보를 기반으로 대체 음식을 조언해준다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790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게임에 있어서 가장 중요한 게임의 흐름도입니다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초기화면에서는 시작과 종료를 선택할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시작버튼을 누르면 모드</a:t>
            </a:r>
            <a:r>
              <a:rPr lang="en-US" altLang="ko-KR" dirty="0"/>
              <a:t> </a:t>
            </a:r>
            <a:r>
              <a:rPr lang="ko-KR" altLang="en-US" dirty="0"/>
              <a:t>선택을 하는 기능이 </a:t>
            </a:r>
            <a:r>
              <a:rPr lang="ko-KR" altLang="en-US" dirty="0" err="1"/>
              <a:t>활셩화</a:t>
            </a:r>
            <a:r>
              <a:rPr lang="ko-KR" altLang="en-US" dirty="0"/>
              <a:t> 되고</a:t>
            </a:r>
            <a:r>
              <a:rPr lang="en-US" altLang="ko-KR" dirty="0"/>
              <a:t>,</a:t>
            </a:r>
            <a:r>
              <a:rPr lang="ko-KR" altLang="en-US" dirty="0"/>
              <a:t> 라운드를 선택하여 게임을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게임이 완료되어 결과가 발생하면</a:t>
            </a:r>
            <a:r>
              <a:rPr lang="en-US" altLang="ko-KR" dirty="0"/>
              <a:t>, DB</a:t>
            </a:r>
            <a:r>
              <a:rPr lang="ko-KR" altLang="en-US" dirty="0"/>
              <a:t>에 저장된 정보를 기반으로 대체 음식을 조언해준다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07799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우리의 게임이 유사한 다른 게임에 비하여 가지는 특징은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게인에서 조언자로 등장하는 </a:t>
            </a:r>
            <a:r>
              <a:rPr lang="en-US" altLang="ko-KR" dirty="0"/>
              <a:t>“</a:t>
            </a:r>
            <a:r>
              <a:rPr lang="ko-KR" altLang="en-US" dirty="0" err="1"/>
              <a:t>식단맨＂입니다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대부분의 음식월드컵에서는 단지 유저의 선호도에 의해서만 게임이 진행되었으나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우리 게임의 목표는 건강을 위한 식단을 만들 수 있는 지식을 전달하는 것이 목표이므로</a:t>
            </a:r>
            <a:endParaRPr lang="en-US" altLang="ko-KR" dirty="0"/>
          </a:p>
          <a:p>
            <a:r>
              <a:rPr lang="ko-KR" altLang="en-US" dirty="0" err="1"/>
              <a:t>식단맨과</a:t>
            </a:r>
            <a:r>
              <a:rPr lang="ko-KR" altLang="en-US" dirty="0"/>
              <a:t> 같은 진행에 도움이 되는 캐릭터를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처음에 선택한 모드에 따라서 결과로 출력되는 음식에 대한 대체 식단을 추천합니다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선택한 모드가 </a:t>
            </a:r>
            <a:r>
              <a:rPr lang="en-US" altLang="ko-KR" dirty="0"/>
              <a:t>“</a:t>
            </a:r>
            <a:r>
              <a:rPr lang="ko-KR" altLang="en-US" dirty="0"/>
              <a:t>헬스</a:t>
            </a:r>
            <a:r>
              <a:rPr lang="en-US" altLang="ko-KR" dirty="0"/>
              <a:t>”</a:t>
            </a:r>
            <a:r>
              <a:rPr lang="ko-KR" altLang="en-US" dirty="0"/>
              <a:t>이고 결과로 나온 음식이 치킨이라면</a:t>
            </a:r>
            <a:endParaRPr lang="en-US" altLang="ko-KR" dirty="0"/>
          </a:p>
          <a:p>
            <a:pPr>
              <a:buAutoNum type="arabicParenR"/>
            </a:pPr>
            <a:r>
              <a:rPr lang="ko-KR" altLang="en-US" dirty="0"/>
              <a:t>닭가슴살 부위를 위주로 먹으라고 조언하거나</a:t>
            </a:r>
            <a:endParaRPr lang="en-US" altLang="ko-KR" dirty="0"/>
          </a:p>
          <a:p>
            <a:pPr>
              <a:buAutoNum type="arabicParenR"/>
            </a:pPr>
            <a:r>
              <a:rPr lang="ko-KR" altLang="en-US" dirty="0"/>
              <a:t>닭고기 샐러드를 대신 먹으라고 조언해줍니다</a:t>
            </a:r>
            <a:r>
              <a:rPr lang="en-US" altLang="ko-KR" dirty="0"/>
              <a:t>.</a:t>
            </a:r>
          </a:p>
          <a:p>
            <a:pPr marL="22860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7856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55468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7b124e8cf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97b124e8c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여러분에게 우리가 만든 게임을 알려 드리기 위해 발표를 하는 발표자 김경호입니다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 팀을 소개해드리겠습니다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발표를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여러분께 소개드릴 게임은 </a:t>
            </a:r>
            <a:r>
              <a:rPr lang="en-US" altLang="ko-KR" dirty="0"/>
              <a:t>“HD Creation”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987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“HD Creating”</a:t>
            </a:r>
            <a:r>
              <a:rPr lang="ko-KR" altLang="en-US" dirty="0"/>
              <a:t>은 건강 식단 짜기</a:t>
            </a:r>
            <a:r>
              <a:rPr lang="en-US" altLang="ko-KR" dirty="0"/>
              <a:t>(Creating a Healthy Diet)</a:t>
            </a:r>
            <a:r>
              <a:rPr lang="ko-KR" altLang="en-US" dirty="0"/>
              <a:t>를 한국어의 순서대로 표현한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396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건강식단에 대한 게임을 제작한 이유는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성인병의 증가입니다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우리나라의 성인병으로 인한 사망률은 </a:t>
            </a:r>
            <a:r>
              <a:rPr lang="en-US" altLang="ko-KR" dirty="0"/>
              <a:t>OECD </a:t>
            </a:r>
            <a:r>
              <a:rPr lang="ko-KR" altLang="en-US" dirty="0"/>
              <a:t>국가에서도 상당히 높은 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보건적인 측면에서 경각심을 가질 만한 미디어 컨텐츠가 필요하다고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영양성분을 알려주는 역할입니다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 건강을 위해 식단을 짜는 사람들 대부분은 필요한 정보를 직접 찾아야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이미 정형화된 식단을 강요 받았습니다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우리의 게임은 유저가 좋아하는 음식을 기준으로 건강한 식단이 되려면 어떤 점을 보완해야하는 지와 같은 것을 조언을 해줍니다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171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우리의 게임은 우리 자신의 건강을 지키기 위해 건강 식단을 직접 만들어보는 게임이다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그 누구의 도움 없이 이를 수행하는 것은 매우 힘든 일이기에 </a:t>
            </a:r>
            <a:r>
              <a:rPr lang="en-US" altLang="ko-KR" dirty="0"/>
              <a:t>“</a:t>
            </a:r>
            <a:r>
              <a:rPr lang="ko-KR" altLang="en-US" dirty="0" err="1"/>
              <a:t>식단맨＂이라는</a:t>
            </a:r>
            <a:r>
              <a:rPr lang="ko-KR" altLang="en-US" dirty="0"/>
              <a:t> </a:t>
            </a:r>
            <a:r>
              <a:rPr lang="en-US" altLang="ko-KR" dirty="0"/>
              <a:t>NPC </a:t>
            </a:r>
            <a:r>
              <a:rPr lang="ko-KR" altLang="en-US" dirty="0"/>
              <a:t>캐릭터를 통해 도움이 되는 정보를 간접적으로 전달할 예정이다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6214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스마트폰을 활용한 식단 처방 시스템과 관련된 연구자료로써 두가지 논문이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당뇨병이라는 특정한 질환을 대상으로 스마트폰을 활용한 개인 맞춤형 식단 관리 시스템과 관련된 자료에서는 특정 식단에 관한 주의해야하는 영양성분에 대한 연구와 식단을 추천하는 방식에 대한 논의가 이루어졌습니다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연구자료에서는 </a:t>
            </a:r>
            <a:r>
              <a:rPr lang="en-US" altLang="ko-KR" dirty="0"/>
              <a:t>“</a:t>
            </a:r>
            <a:r>
              <a:rPr lang="ko-KR" altLang="en-US" dirty="0"/>
              <a:t>언제</a:t>
            </a:r>
            <a:r>
              <a:rPr lang="en-US" altLang="ko-KR" dirty="0"/>
              <a:t> </a:t>
            </a:r>
            <a:r>
              <a:rPr lang="ko-KR" altLang="en-US" dirty="0"/>
              <a:t>어디서나 예방</a:t>
            </a:r>
            <a:r>
              <a:rPr lang="en-US" altLang="ko-KR" dirty="0"/>
              <a:t>, </a:t>
            </a:r>
            <a:r>
              <a:rPr lang="ko-KR" altLang="en-US" dirty="0"/>
              <a:t>진단</a:t>
            </a:r>
            <a:r>
              <a:rPr lang="en-US" altLang="ko-KR" dirty="0"/>
              <a:t>, </a:t>
            </a:r>
            <a:r>
              <a:rPr lang="ko-KR" altLang="en-US" dirty="0"/>
              <a:t>치료</a:t>
            </a:r>
            <a:r>
              <a:rPr lang="en-US" altLang="ko-KR" dirty="0"/>
              <a:t>, </a:t>
            </a:r>
            <a:r>
              <a:rPr lang="ko-KR" altLang="en-US" dirty="0"/>
              <a:t>사후 관리의 보건의료 서비스를 제공하는 것으로 궁극적인 목표는 삶의 질을 향상시키는 </a:t>
            </a:r>
            <a:r>
              <a:rPr lang="ko-KR" altLang="en-US" dirty="0" err="1"/>
              <a:t>것＂을</a:t>
            </a:r>
            <a:r>
              <a:rPr lang="ko-KR" altLang="en-US" dirty="0"/>
              <a:t> 의미하는 </a:t>
            </a:r>
            <a:r>
              <a:rPr lang="en-US" altLang="ko-KR" dirty="0"/>
              <a:t>“</a:t>
            </a:r>
            <a:r>
              <a:rPr lang="ko-KR" altLang="en-US" dirty="0" err="1"/>
              <a:t>유헬스케어</a:t>
            </a:r>
            <a:r>
              <a:rPr lang="en-US" altLang="ko-KR" dirty="0"/>
              <a:t>”</a:t>
            </a:r>
            <a:r>
              <a:rPr lang="ko-KR" altLang="en-US" dirty="0"/>
              <a:t>라는 개념을 도입하여 접근성이 용이한 스마트폰을 이용하여 식단을 관리하는 방식에 대해서 논의가 이루어졌습니다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두가지 연구자료를 토대로 의료</a:t>
            </a:r>
            <a:r>
              <a:rPr lang="en-US" altLang="ko-KR" dirty="0"/>
              <a:t>, </a:t>
            </a:r>
            <a:r>
              <a:rPr lang="ko-KR" altLang="en-US" dirty="0"/>
              <a:t>보건적인 측면에서 도움이 되는 게임을 기획하였습니다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6276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스마트폰을 활용한 식단 처방 시스템과 관련된 연구자료로써 두가지 논문이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당뇨병이라는 특정한 질환을 대상으로 스마트폰을 활용한 개인 맞춤형 식단 관리 시스템과 관련된 자료에서는 특정 식단에 관한 주의해야하는 영양성분에 대한 연구와 식단을 추천하는 방식에 대한 논의가 이루어졌습니다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연구자료에서는 </a:t>
            </a:r>
            <a:r>
              <a:rPr lang="en-US" altLang="ko-KR" dirty="0"/>
              <a:t>“</a:t>
            </a:r>
            <a:r>
              <a:rPr lang="ko-KR" altLang="en-US" dirty="0"/>
              <a:t>언제</a:t>
            </a:r>
            <a:r>
              <a:rPr lang="en-US" altLang="ko-KR" dirty="0"/>
              <a:t> </a:t>
            </a:r>
            <a:r>
              <a:rPr lang="ko-KR" altLang="en-US" dirty="0"/>
              <a:t>어디서나 예방</a:t>
            </a:r>
            <a:r>
              <a:rPr lang="en-US" altLang="ko-KR" dirty="0"/>
              <a:t>, </a:t>
            </a:r>
            <a:r>
              <a:rPr lang="ko-KR" altLang="en-US" dirty="0"/>
              <a:t>진단</a:t>
            </a:r>
            <a:r>
              <a:rPr lang="en-US" altLang="ko-KR" dirty="0"/>
              <a:t>, </a:t>
            </a:r>
            <a:r>
              <a:rPr lang="ko-KR" altLang="en-US" dirty="0"/>
              <a:t>치료</a:t>
            </a:r>
            <a:r>
              <a:rPr lang="en-US" altLang="ko-KR" dirty="0"/>
              <a:t>, </a:t>
            </a:r>
            <a:r>
              <a:rPr lang="ko-KR" altLang="en-US" dirty="0"/>
              <a:t>사후 관리의 보건의료 서비스를 제공하는 것으로 궁극적인 목표는 삶의 질을 향상시키는 </a:t>
            </a:r>
            <a:r>
              <a:rPr lang="ko-KR" altLang="en-US" dirty="0" err="1"/>
              <a:t>것＂을</a:t>
            </a:r>
            <a:r>
              <a:rPr lang="ko-KR" altLang="en-US" dirty="0"/>
              <a:t> 의미하는 </a:t>
            </a:r>
            <a:r>
              <a:rPr lang="en-US" altLang="ko-KR" dirty="0"/>
              <a:t>“</a:t>
            </a:r>
            <a:r>
              <a:rPr lang="ko-KR" altLang="en-US" dirty="0" err="1"/>
              <a:t>유헬스케어</a:t>
            </a:r>
            <a:r>
              <a:rPr lang="en-US" altLang="ko-KR" dirty="0"/>
              <a:t>”</a:t>
            </a:r>
            <a:r>
              <a:rPr lang="ko-KR" altLang="en-US" dirty="0"/>
              <a:t>라는 개념을 도입하여 접근성이 용이한 스마트폰을 이용하여 식단을 관리하는 방식에 대해서 논의가 이루어졌습니다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두가지 연구자료를 토대로 의료</a:t>
            </a:r>
            <a:r>
              <a:rPr lang="en-US" altLang="ko-KR" dirty="0"/>
              <a:t>, </a:t>
            </a:r>
            <a:r>
              <a:rPr lang="ko-KR" altLang="en-US" dirty="0"/>
              <a:t>보건적인 측면에서 도움이 되는 게임을 기획하였습니다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591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스마트폰을 활용한 식단 처방 시스템과 관련된 연구자료로써 두가지 논문이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당뇨병이라는 특정한 질환을 대상으로 스마트폰을 활용한 개인 맞춤형 식단 관리 시스템과 관련된 자료에서는 특정 식단에 관한 주의해야하는 영양성분에 대한 연구와 식단을 추천하는 방식에 대한 논의가 이루어졌습니다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연구자료에서는 </a:t>
            </a:r>
            <a:r>
              <a:rPr lang="en-US" altLang="ko-KR" dirty="0"/>
              <a:t>“</a:t>
            </a:r>
            <a:r>
              <a:rPr lang="ko-KR" altLang="en-US" dirty="0"/>
              <a:t>언제</a:t>
            </a:r>
            <a:r>
              <a:rPr lang="en-US" altLang="ko-KR" dirty="0"/>
              <a:t> </a:t>
            </a:r>
            <a:r>
              <a:rPr lang="ko-KR" altLang="en-US" dirty="0"/>
              <a:t>어디서나 예방</a:t>
            </a:r>
            <a:r>
              <a:rPr lang="en-US" altLang="ko-KR" dirty="0"/>
              <a:t>, </a:t>
            </a:r>
            <a:r>
              <a:rPr lang="ko-KR" altLang="en-US" dirty="0"/>
              <a:t>진단</a:t>
            </a:r>
            <a:r>
              <a:rPr lang="en-US" altLang="ko-KR" dirty="0"/>
              <a:t>, </a:t>
            </a:r>
            <a:r>
              <a:rPr lang="ko-KR" altLang="en-US" dirty="0"/>
              <a:t>치료</a:t>
            </a:r>
            <a:r>
              <a:rPr lang="en-US" altLang="ko-KR" dirty="0"/>
              <a:t>, </a:t>
            </a:r>
            <a:r>
              <a:rPr lang="ko-KR" altLang="en-US" dirty="0"/>
              <a:t>사후 관리의 보건의료 서비스를 제공하는 것으로 궁극적인 목표는 삶의 질을 향상시키는 </a:t>
            </a:r>
            <a:r>
              <a:rPr lang="ko-KR" altLang="en-US" dirty="0" err="1"/>
              <a:t>것＂을</a:t>
            </a:r>
            <a:r>
              <a:rPr lang="ko-KR" altLang="en-US" dirty="0"/>
              <a:t> 의미하는 </a:t>
            </a:r>
            <a:r>
              <a:rPr lang="en-US" altLang="ko-KR" dirty="0"/>
              <a:t>“</a:t>
            </a:r>
            <a:r>
              <a:rPr lang="ko-KR" altLang="en-US" dirty="0" err="1"/>
              <a:t>유헬스케어</a:t>
            </a:r>
            <a:r>
              <a:rPr lang="en-US" altLang="ko-KR" dirty="0"/>
              <a:t>”</a:t>
            </a:r>
            <a:r>
              <a:rPr lang="ko-KR" altLang="en-US" dirty="0"/>
              <a:t>라는 개념을 도입하여 접근성이 용이한 스마트폰을 이용하여 식단을 관리하는 방식에 대해서 논의가 이루어졌습니다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두가지 연구자료를 토대로 의료</a:t>
            </a:r>
            <a:r>
              <a:rPr lang="en-US" altLang="ko-KR" dirty="0"/>
              <a:t>, </a:t>
            </a:r>
            <a:r>
              <a:rPr lang="ko-KR" altLang="en-US" dirty="0"/>
              <a:t>보건적인 측면에서 도움이 되는 게임을 기획하였습니다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425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우리의 게임은 언제든지 건강 식단에 대한 정보를 얻을 수 있다는 것을 기본목표로 가지고있습니다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현대인에게 </a:t>
            </a:r>
            <a:r>
              <a:rPr lang="en-US" altLang="ko-KR" dirty="0"/>
              <a:t>PC</a:t>
            </a:r>
            <a:r>
              <a:rPr lang="ko-KR" altLang="en-US" dirty="0"/>
              <a:t>보다 더 가까이 있는 기기인 스마트폰으로 게임을 진행할 수 있도록 기획했습니다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우리의 게임은 스마트폰 어플리케이션으로 만날 수 있으며</a:t>
            </a:r>
            <a:r>
              <a:rPr lang="en-US" altLang="ko-KR" dirty="0"/>
              <a:t>, </a:t>
            </a:r>
            <a:r>
              <a:rPr lang="ko-KR" altLang="en-US" dirty="0"/>
              <a:t>이를 위해 안드로이드 스튜디오를 활용하여 제작됩니다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612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3181580" y="1271808"/>
            <a:ext cx="58288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508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8000" b="1" cap="none" spc="0" dirty="0">
                <a:ln/>
                <a:solidFill>
                  <a:schemeClr val="accent6"/>
                </a:solidFill>
                <a:effectLst>
                  <a:outerShdw blurRad="50800" dist="38100" dir="7200000" sx="101000" sy="101000" algn="tr" rotWithShape="0">
                    <a:prstClr val="black"/>
                  </a:outerShdw>
                </a:effectLst>
                <a:latin typeface="+mj-ea"/>
                <a:ea typeface="+mj-ea"/>
              </a:rPr>
              <a:t>Khaki</a:t>
            </a:r>
            <a:r>
              <a:rPr lang="ko-KR" altLang="en-US" sz="8000" b="1" cap="none" spc="0" dirty="0">
                <a:ln/>
                <a:solidFill>
                  <a:schemeClr val="accent6"/>
                </a:solidFill>
                <a:effectLst>
                  <a:outerShdw blurRad="50800" dist="38100" dir="7200000" sx="101000" sy="101000" algn="tr" rotWithShape="0">
                    <a:prstClr val="black"/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8000" b="1" cap="none" spc="0" dirty="0">
                <a:ln/>
                <a:solidFill>
                  <a:schemeClr val="accent6"/>
                </a:solidFill>
                <a:effectLst>
                  <a:outerShdw blurRad="50800" dist="38100" dir="7200000" sx="101000" sy="101000" algn="tr" rotWithShape="0">
                    <a:prstClr val="black"/>
                  </a:outerShdw>
                </a:effectLst>
                <a:latin typeface="+mj-ea"/>
                <a:ea typeface="+mj-ea"/>
              </a:rPr>
              <a:t>Soup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8C88C-85E5-47F7-80CB-518AB1B99EE0}"/>
              </a:ext>
            </a:extLst>
          </p:cNvPr>
          <p:cNvSpPr/>
          <p:nvPr/>
        </p:nvSpPr>
        <p:spPr>
          <a:xfrm>
            <a:off x="3181580" y="3000869"/>
            <a:ext cx="582884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>
                <a:rot lat="0" lon="0" rev="600000"/>
              </a:lightRig>
            </a:scene3d>
            <a:sp3d extrusionH="12700">
              <a:bevelT w="6350" h="25400"/>
              <a:bevelB w="12700" h="63500"/>
            </a:sp3d>
          </a:bodyPr>
          <a:lstStyle/>
          <a:p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Park Sion</a:t>
            </a:r>
            <a:endParaRPr lang="en-US" altLang="ko-K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50800" dist="38100" dir="8100000" algn="tr" rotWithShape="0">
                  <a:prstClr val="black">
                    <a:alpha val="8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A</a:t>
            </a:r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hn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 </a:t>
            </a:r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Ilki</a:t>
            </a:r>
            <a:endParaRPr lang="en-US" altLang="ko-K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50800" dist="38100" dir="8100000" algn="tr" rotWithShape="0">
                  <a:prstClr val="black">
                    <a:alpha val="8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Kim  </a:t>
            </a:r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Gyeongho</a:t>
            </a:r>
            <a:endParaRPr lang="en-US" altLang="ko-K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50800" dist="38100" dir="8100000" algn="tr" rotWithShape="0">
                  <a:prstClr val="black">
                    <a:alpha val="8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33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2;p3">
            <a:extLst>
              <a:ext uri="{FF2B5EF4-FFF2-40B4-BE49-F238E27FC236}">
                <a16:creationId xmlns:a16="http://schemas.microsoft.com/office/drawing/2014/main" id="{5EE9F66D-687A-4B59-A061-EF8A44B7B5F1}"/>
              </a:ext>
            </a:extLst>
          </p:cNvPr>
          <p:cNvSpPr/>
          <p:nvPr/>
        </p:nvSpPr>
        <p:spPr>
          <a:xfrm>
            <a:off x="585520" y="3457312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Initial Screen</a:t>
            </a:r>
            <a:endParaRPr dirty="0"/>
          </a:p>
        </p:txBody>
      </p:sp>
      <p:sp>
        <p:nvSpPr>
          <p:cNvPr id="9" name="Google Shape;172;p3">
            <a:extLst>
              <a:ext uri="{FF2B5EF4-FFF2-40B4-BE49-F238E27FC236}">
                <a16:creationId xmlns:a16="http://schemas.microsoft.com/office/drawing/2014/main" id="{4D932E94-2F7A-4273-AA3C-28A8961F745E}"/>
              </a:ext>
            </a:extLst>
          </p:cNvPr>
          <p:cNvSpPr/>
          <p:nvPr/>
        </p:nvSpPr>
        <p:spPr>
          <a:xfrm>
            <a:off x="2519316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 dirty="0"/>
          </a:p>
        </p:txBody>
      </p:sp>
      <p:sp>
        <p:nvSpPr>
          <p:cNvPr id="10" name="Google Shape;172;p3">
            <a:extLst>
              <a:ext uri="{FF2B5EF4-FFF2-40B4-BE49-F238E27FC236}">
                <a16:creationId xmlns:a16="http://schemas.microsoft.com/office/drawing/2014/main" id="{DCA0C3CD-2024-43F0-A4A4-7F04AE2506E1}"/>
              </a:ext>
            </a:extLst>
          </p:cNvPr>
          <p:cNvSpPr/>
          <p:nvPr/>
        </p:nvSpPr>
        <p:spPr>
          <a:xfrm>
            <a:off x="2519316" y="3957863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Exit</a:t>
            </a:r>
            <a:endParaRPr dirty="0"/>
          </a:p>
        </p:txBody>
      </p:sp>
      <p:sp>
        <p:nvSpPr>
          <p:cNvPr id="11" name="Google Shape;172;p3">
            <a:extLst>
              <a:ext uri="{FF2B5EF4-FFF2-40B4-BE49-F238E27FC236}">
                <a16:creationId xmlns:a16="http://schemas.microsoft.com/office/drawing/2014/main" id="{A5D59B0E-D82A-4FA1-AF99-99A3C252D001}"/>
              </a:ext>
            </a:extLst>
          </p:cNvPr>
          <p:cNvSpPr/>
          <p:nvPr/>
        </p:nvSpPr>
        <p:spPr>
          <a:xfrm>
            <a:off x="4450154" y="3957863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Program Termination</a:t>
            </a:r>
            <a:endParaRPr dirty="0"/>
          </a:p>
        </p:txBody>
      </p:sp>
      <p:sp>
        <p:nvSpPr>
          <p:cNvPr id="12" name="Google Shape;172;p3">
            <a:extLst>
              <a:ext uri="{FF2B5EF4-FFF2-40B4-BE49-F238E27FC236}">
                <a16:creationId xmlns:a16="http://schemas.microsoft.com/office/drawing/2014/main" id="{50BE45ED-F4DF-4573-82F1-9F4B284FD05D}"/>
              </a:ext>
            </a:extLst>
          </p:cNvPr>
          <p:cNvSpPr/>
          <p:nvPr/>
        </p:nvSpPr>
        <p:spPr>
          <a:xfrm>
            <a:off x="4450154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Mode</a:t>
            </a:r>
            <a:r>
              <a:rPr lang="ko-KR" altLang="en-US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Selection</a:t>
            </a:r>
            <a:endParaRPr dirty="0"/>
          </a:p>
        </p:txBody>
      </p:sp>
      <p:sp>
        <p:nvSpPr>
          <p:cNvPr id="13" name="Google Shape;172;p3">
            <a:extLst>
              <a:ext uri="{FF2B5EF4-FFF2-40B4-BE49-F238E27FC236}">
                <a16:creationId xmlns:a16="http://schemas.microsoft.com/office/drawing/2014/main" id="{A1869FA5-8784-4027-9294-9B150FAC1EF9}"/>
              </a:ext>
            </a:extLst>
          </p:cNvPr>
          <p:cNvSpPr/>
          <p:nvPr/>
        </p:nvSpPr>
        <p:spPr>
          <a:xfrm>
            <a:off x="6380992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Round</a:t>
            </a:r>
            <a:r>
              <a:rPr lang="ko-KR" altLang="en-US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Selection</a:t>
            </a:r>
            <a:endParaRPr dirty="0"/>
          </a:p>
        </p:txBody>
      </p:sp>
      <p:sp>
        <p:nvSpPr>
          <p:cNvPr id="14" name="Google Shape;172;p3">
            <a:extLst>
              <a:ext uri="{FF2B5EF4-FFF2-40B4-BE49-F238E27FC236}">
                <a16:creationId xmlns:a16="http://schemas.microsoft.com/office/drawing/2014/main" id="{1BE87260-9BA0-4569-9B24-C43B43DE4609}"/>
              </a:ext>
            </a:extLst>
          </p:cNvPr>
          <p:cNvSpPr/>
          <p:nvPr/>
        </p:nvSpPr>
        <p:spPr>
          <a:xfrm>
            <a:off x="8306257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Game Play</a:t>
            </a:r>
            <a:endParaRPr dirty="0"/>
          </a:p>
        </p:txBody>
      </p:sp>
      <p:sp>
        <p:nvSpPr>
          <p:cNvPr id="15" name="Google Shape;172;p3">
            <a:extLst>
              <a:ext uri="{FF2B5EF4-FFF2-40B4-BE49-F238E27FC236}">
                <a16:creationId xmlns:a16="http://schemas.microsoft.com/office/drawing/2014/main" id="{B8C10336-9B72-4F7C-8524-0A71DD3A5547}"/>
              </a:ext>
            </a:extLst>
          </p:cNvPr>
          <p:cNvSpPr/>
          <p:nvPr/>
        </p:nvSpPr>
        <p:spPr>
          <a:xfrm>
            <a:off x="10231522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Results occur</a:t>
            </a:r>
            <a:endParaRPr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9979E5F-6DAB-4F82-917F-559982F632CB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1964920" y="3166999"/>
            <a:ext cx="554396" cy="539913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C9402E3-8600-4D8B-844B-766EC0E02FD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964920" y="3706912"/>
            <a:ext cx="554396" cy="500551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C65089-C5CA-4998-9968-C8C5D4255D6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898716" y="4207463"/>
            <a:ext cx="55143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18BF7BA-B1D9-4B79-BCEC-D91FDCFEE158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898716" y="3166999"/>
            <a:ext cx="55143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544F812-7063-45EB-AD0B-6DF5B09E56A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829554" y="3166999"/>
            <a:ext cx="55143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DD66AE-4B02-47E0-9AC1-8BCF5EBF892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760392" y="3166999"/>
            <a:ext cx="5458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15347B-E832-4637-A184-CDFAB63C98D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9685657" y="3166999"/>
            <a:ext cx="5458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CA55A95-4BDA-4182-B9BC-4DE9AE6D2901}"/>
              </a:ext>
            </a:extLst>
          </p:cNvPr>
          <p:cNvCxnSpPr>
            <a:stCxn id="15" idx="2"/>
            <a:endCxn id="8" idx="2"/>
          </p:cNvCxnSpPr>
          <p:nvPr/>
        </p:nvCxnSpPr>
        <p:spPr>
          <a:xfrm rot="5400000">
            <a:off x="5828265" y="-1136446"/>
            <a:ext cx="539913" cy="9646002"/>
          </a:xfrm>
          <a:prstGeom prst="bentConnector3">
            <a:avLst>
              <a:gd name="adj1" fmla="val 276753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D5CBC-3AE9-4F7B-AFCA-A8C8A87BD6EB}"/>
              </a:ext>
            </a:extLst>
          </p:cNvPr>
          <p:cNvSpPr/>
          <p:nvPr/>
        </p:nvSpPr>
        <p:spPr>
          <a:xfrm>
            <a:off x="3952625" y="436223"/>
            <a:ext cx="42867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/>
                </a:solidFill>
              </a:rPr>
              <a:t>Game</a:t>
            </a:r>
            <a:r>
              <a:rPr lang="ko-KR" altLang="en-US" sz="6000" b="1" dirty="0">
                <a:ln/>
                <a:solidFill>
                  <a:schemeClr val="accent6"/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/>
                </a:solidFill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312277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BBCFCD6-F662-4512-BAAA-962FB7FBEF01}"/>
              </a:ext>
            </a:extLst>
          </p:cNvPr>
          <p:cNvGrpSpPr/>
          <p:nvPr/>
        </p:nvGrpSpPr>
        <p:grpSpPr>
          <a:xfrm>
            <a:off x="585520" y="2917399"/>
            <a:ext cx="11025402" cy="1539664"/>
            <a:chOff x="585520" y="2917399"/>
            <a:chExt cx="11025402" cy="1539664"/>
          </a:xfrm>
        </p:grpSpPr>
        <p:sp>
          <p:nvSpPr>
            <p:cNvPr id="8" name="Google Shape;172;p3">
              <a:extLst>
                <a:ext uri="{FF2B5EF4-FFF2-40B4-BE49-F238E27FC236}">
                  <a16:creationId xmlns:a16="http://schemas.microsoft.com/office/drawing/2014/main" id="{5EE9F66D-687A-4B59-A061-EF8A44B7B5F1}"/>
                </a:ext>
              </a:extLst>
            </p:cNvPr>
            <p:cNvSpPr/>
            <p:nvPr/>
          </p:nvSpPr>
          <p:spPr>
            <a:xfrm>
              <a:off x="585520" y="3457312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Initial Screen</a:t>
              </a:r>
              <a:endParaRPr dirty="0"/>
            </a:p>
          </p:txBody>
        </p:sp>
        <p:sp>
          <p:nvSpPr>
            <p:cNvPr id="9" name="Google Shape;172;p3">
              <a:extLst>
                <a:ext uri="{FF2B5EF4-FFF2-40B4-BE49-F238E27FC236}">
                  <a16:creationId xmlns:a16="http://schemas.microsoft.com/office/drawing/2014/main" id="{4D932E94-2F7A-4273-AA3C-28A8961F745E}"/>
                </a:ext>
              </a:extLst>
            </p:cNvPr>
            <p:cNvSpPr/>
            <p:nvPr/>
          </p:nvSpPr>
          <p:spPr>
            <a:xfrm>
              <a:off x="2519316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Start</a:t>
              </a:r>
              <a:endParaRPr dirty="0"/>
            </a:p>
          </p:txBody>
        </p:sp>
        <p:sp>
          <p:nvSpPr>
            <p:cNvPr id="10" name="Google Shape;172;p3">
              <a:extLst>
                <a:ext uri="{FF2B5EF4-FFF2-40B4-BE49-F238E27FC236}">
                  <a16:creationId xmlns:a16="http://schemas.microsoft.com/office/drawing/2014/main" id="{DCA0C3CD-2024-43F0-A4A4-7F04AE2506E1}"/>
                </a:ext>
              </a:extLst>
            </p:cNvPr>
            <p:cNvSpPr/>
            <p:nvPr/>
          </p:nvSpPr>
          <p:spPr>
            <a:xfrm>
              <a:off x="2519316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Exit</a:t>
              </a:r>
              <a:endParaRPr dirty="0"/>
            </a:p>
          </p:txBody>
        </p:sp>
        <p:sp>
          <p:nvSpPr>
            <p:cNvPr id="11" name="Google Shape;172;p3">
              <a:extLst>
                <a:ext uri="{FF2B5EF4-FFF2-40B4-BE49-F238E27FC236}">
                  <a16:creationId xmlns:a16="http://schemas.microsoft.com/office/drawing/2014/main" id="{A5D59B0E-D82A-4FA1-AF99-99A3C252D001}"/>
                </a:ext>
              </a:extLst>
            </p:cNvPr>
            <p:cNvSpPr/>
            <p:nvPr/>
          </p:nvSpPr>
          <p:spPr>
            <a:xfrm>
              <a:off x="4450154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Program Termination</a:t>
              </a:r>
              <a:endParaRPr dirty="0"/>
            </a:p>
          </p:txBody>
        </p:sp>
        <p:sp>
          <p:nvSpPr>
            <p:cNvPr id="12" name="Google Shape;172;p3">
              <a:extLst>
                <a:ext uri="{FF2B5EF4-FFF2-40B4-BE49-F238E27FC236}">
                  <a16:creationId xmlns:a16="http://schemas.microsoft.com/office/drawing/2014/main" id="{50BE45ED-F4DF-4573-82F1-9F4B284FD05D}"/>
                </a:ext>
              </a:extLst>
            </p:cNvPr>
            <p:cNvSpPr/>
            <p:nvPr/>
          </p:nvSpPr>
          <p:spPr>
            <a:xfrm>
              <a:off x="4450154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Mode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3" name="Google Shape;172;p3">
              <a:extLst>
                <a:ext uri="{FF2B5EF4-FFF2-40B4-BE49-F238E27FC236}">
                  <a16:creationId xmlns:a16="http://schemas.microsoft.com/office/drawing/2014/main" id="{A1869FA5-8784-4027-9294-9B150FAC1EF9}"/>
                </a:ext>
              </a:extLst>
            </p:cNvPr>
            <p:cNvSpPr/>
            <p:nvPr/>
          </p:nvSpPr>
          <p:spPr>
            <a:xfrm>
              <a:off x="638099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Round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4" name="Google Shape;172;p3">
              <a:extLst>
                <a:ext uri="{FF2B5EF4-FFF2-40B4-BE49-F238E27FC236}">
                  <a16:creationId xmlns:a16="http://schemas.microsoft.com/office/drawing/2014/main" id="{1BE87260-9BA0-4569-9B24-C43B43DE4609}"/>
                </a:ext>
              </a:extLst>
            </p:cNvPr>
            <p:cNvSpPr/>
            <p:nvPr/>
          </p:nvSpPr>
          <p:spPr>
            <a:xfrm>
              <a:off x="8306257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Game Play</a:t>
              </a:r>
              <a:endParaRPr dirty="0"/>
            </a:p>
          </p:txBody>
        </p:sp>
        <p:sp>
          <p:nvSpPr>
            <p:cNvPr id="15" name="Google Shape;172;p3">
              <a:extLst>
                <a:ext uri="{FF2B5EF4-FFF2-40B4-BE49-F238E27FC236}">
                  <a16:creationId xmlns:a16="http://schemas.microsoft.com/office/drawing/2014/main" id="{B8C10336-9B72-4F7C-8524-0A71DD3A5547}"/>
                </a:ext>
              </a:extLst>
            </p:cNvPr>
            <p:cNvSpPr/>
            <p:nvPr/>
          </p:nvSpPr>
          <p:spPr>
            <a:xfrm>
              <a:off x="1023152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Results occur</a:t>
              </a:r>
              <a:endParaRPr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C9979E5F-6DAB-4F82-917F-559982F632C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964920" y="3166999"/>
              <a:ext cx="554396" cy="539913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C9402E3-8600-4D8B-844B-766EC0E02FDE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1964920" y="3706912"/>
              <a:ext cx="554396" cy="5005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C65089-C5CA-4998-9968-C8C5D4255D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898716" y="4207463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18BF7BA-B1D9-4B79-BCEC-D91FDCFEE158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3898716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4F812-7063-45EB-AD0B-6DF5B09E56AB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5829554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CDD66AE-4B02-47E0-9AC1-8BCF5EBF892B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7760392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915347B-E832-4637-A184-CDFAB63C98D5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9685657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7CA55A95-4BDA-4182-B9BC-4DE9AE6D2901}"/>
                </a:ext>
              </a:extLst>
            </p:cNvPr>
            <p:cNvCxnSpPr>
              <a:stCxn id="15" idx="2"/>
              <a:endCxn id="8" idx="2"/>
            </p:cNvCxnSpPr>
            <p:nvPr/>
          </p:nvCxnSpPr>
          <p:spPr>
            <a:xfrm rot="5400000">
              <a:off x="5828265" y="-1136446"/>
              <a:ext cx="539913" cy="9646002"/>
            </a:xfrm>
            <a:prstGeom prst="bentConnector3">
              <a:avLst>
                <a:gd name="adj1" fmla="val 276753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D5CBC-3AE9-4F7B-AFCA-A8C8A87BD6EB}"/>
              </a:ext>
            </a:extLst>
          </p:cNvPr>
          <p:cNvSpPr/>
          <p:nvPr/>
        </p:nvSpPr>
        <p:spPr>
          <a:xfrm>
            <a:off x="3952625" y="436223"/>
            <a:ext cx="42867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/>
                </a:solidFill>
              </a:rPr>
              <a:t>Game</a:t>
            </a:r>
            <a:r>
              <a:rPr lang="ko-KR" altLang="en-US" sz="6000" b="1" dirty="0">
                <a:ln/>
                <a:solidFill>
                  <a:schemeClr val="accent6"/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/>
                </a:solidFill>
              </a:rPr>
              <a:t>Flow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70BDB2-3C73-45BB-B7EE-FD6CB7F11043}"/>
              </a:ext>
            </a:extLst>
          </p:cNvPr>
          <p:cNvGrpSpPr/>
          <p:nvPr/>
        </p:nvGrpSpPr>
        <p:grpSpPr>
          <a:xfrm>
            <a:off x="6541477" y="1716287"/>
            <a:ext cx="4754880" cy="4557890"/>
            <a:chOff x="6541477" y="1716287"/>
            <a:chExt cx="4754880" cy="4557890"/>
          </a:xfrm>
        </p:grpSpPr>
        <p:sp>
          <p:nvSpPr>
            <p:cNvPr id="25" name="말풍선: 사각형 24">
              <a:extLst>
                <a:ext uri="{FF2B5EF4-FFF2-40B4-BE49-F238E27FC236}">
                  <a16:creationId xmlns:a16="http://schemas.microsoft.com/office/drawing/2014/main" id="{0FBAF611-BFAE-4E88-90E3-8FCEDCD6A5DE}"/>
                </a:ext>
              </a:extLst>
            </p:cNvPr>
            <p:cNvSpPr/>
            <p:nvPr/>
          </p:nvSpPr>
          <p:spPr>
            <a:xfrm>
              <a:off x="6541477" y="1716287"/>
              <a:ext cx="4754880" cy="4557890"/>
            </a:xfrm>
            <a:prstGeom prst="wedgeRectCallout">
              <a:avLst>
                <a:gd name="adj1" fmla="val -79413"/>
                <a:gd name="adj2" fmla="val -17748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3AAB40-D60A-4E82-B540-A43637380A32}"/>
                </a:ext>
              </a:extLst>
            </p:cNvPr>
            <p:cNvSpPr/>
            <p:nvPr/>
          </p:nvSpPr>
          <p:spPr>
            <a:xfrm>
              <a:off x="6756387" y="1889588"/>
              <a:ext cx="3302014" cy="60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accent4">
                      <a:lumMod val="50000"/>
                    </a:schemeClr>
                  </a:solidFill>
                </a:rPr>
                <a:t>Mode Selection</a:t>
              </a:r>
              <a:endParaRPr lang="ko-KR" altLang="en-US" sz="3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C06E4D-347A-4704-A9B0-8E13A7C23C63}"/>
                </a:ext>
              </a:extLst>
            </p:cNvPr>
            <p:cNvSpPr/>
            <p:nvPr/>
          </p:nvSpPr>
          <p:spPr>
            <a:xfrm>
              <a:off x="6805270" y="2667798"/>
              <a:ext cx="4227294" cy="3381309"/>
            </a:xfrm>
            <a:prstGeom prst="rect">
              <a:avLst/>
            </a:prstGeom>
            <a:blipFill>
              <a:blip r:embed="rId3">
                <a:alphaModFix amt="60000"/>
              </a:blip>
              <a:tile tx="0" ty="0" sx="100000" sy="100000" flip="none" algn="tl"/>
            </a:blip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4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BBCFCD6-F662-4512-BAAA-962FB7FBEF01}"/>
              </a:ext>
            </a:extLst>
          </p:cNvPr>
          <p:cNvGrpSpPr/>
          <p:nvPr/>
        </p:nvGrpSpPr>
        <p:grpSpPr>
          <a:xfrm>
            <a:off x="585520" y="2917399"/>
            <a:ext cx="11025402" cy="1539664"/>
            <a:chOff x="585520" y="2917399"/>
            <a:chExt cx="11025402" cy="1539664"/>
          </a:xfrm>
        </p:grpSpPr>
        <p:sp>
          <p:nvSpPr>
            <p:cNvPr id="8" name="Google Shape;172;p3">
              <a:extLst>
                <a:ext uri="{FF2B5EF4-FFF2-40B4-BE49-F238E27FC236}">
                  <a16:creationId xmlns:a16="http://schemas.microsoft.com/office/drawing/2014/main" id="{5EE9F66D-687A-4B59-A061-EF8A44B7B5F1}"/>
                </a:ext>
              </a:extLst>
            </p:cNvPr>
            <p:cNvSpPr/>
            <p:nvPr/>
          </p:nvSpPr>
          <p:spPr>
            <a:xfrm>
              <a:off x="585520" y="3457312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Initial Screen</a:t>
              </a:r>
              <a:endParaRPr dirty="0"/>
            </a:p>
          </p:txBody>
        </p:sp>
        <p:sp>
          <p:nvSpPr>
            <p:cNvPr id="9" name="Google Shape;172;p3">
              <a:extLst>
                <a:ext uri="{FF2B5EF4-FFF2-40B4-BE49-F238E27FC236}">
                  <a16:creationId xmlns:a16="http://schemas.microsoft.com/office/drawing/2014/main" id="{4D932E94-2F7A-4273-AA3C-28A8961F745E}"/>
                </a:ext>
              </a:extLst>
            </p:cNvPr>
            <p:cNvSpPr/>
            <p:nvPr/>
          </p:nvSpPr>
          <p:spPr>
            <a:xfrm>
              <a:off x="2519316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Start</a:t>
              </a:r>
              <a:endParaRPr dirty="0"/>
            </a:p>
          </p:txBody>
        </p:sp>
        <p:sp>
          <p:nvSpPr>
            <p:cNvPr id="10" name="Google Shape;172;p3">
              <a:extLst>
                <a:ext uri="{FF2B5EF4-FFF2-40B4-BE49-F238E27FC236}">
                  <a16:creationId xmlns:a16="http://schemas.microsoft.com/office/drawing/2014/main" id="{DCA0C3CD-2024-43F0-A4A4-7F04AE2506E1}"/>
                </a:ext>
              </a:extLst>
            </p:cNvPr>
            <p:cNvSpPr/>
            <p:nvPr/>
          </p:nvSpPr>
          <p:spPr>
            <a:xfrm>
              <a:off x="2519316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Exit</a:t>
              </a:r>
              <a:endParaRPr dirty="0"/>
            </a:p>
          </p:txBody>
        </p:sp>
        <p:sp>
          <p:nvSpPr>
            <p:cNvPr id="11" name="Google Shape;172;p3">
              <a:extLst>
                <a:ext uri="{FF2B5EF4-FFF2-40B4-BE49-F238E27FC236}">
                  <a16:creationId xmlns:a16="http://schemas.microsoft.com/office/drawing/2014/main" id="{A5D59B0E-D82A-4FA1-AF99-99A3C252D001}"/>
                </a:ext>
              </a:extLst>
            </p:cNvPr>
            <p:cNvSpPr/>
            <p:nvPr/>
          </p:nvSpPr>
          <p:spPr>
            <a:xfrm>
              <a:off x="4450154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Program Termination</a:t>
              </a:r>
              <a:endParaRPr dirty="0"/>
            </a:p>
          </p:txBody>
        </p:sp>
        <p:sp>
          <p:nvSpPr>
            <p:cNvPr id="12" name="Google Shape;172;p3">
              <a:extLst>
                <a:ext uri="{FF2B5EF4-FFF2-40B4-BE49-F238E27FC236}">
                  <a16:creationId xmlns:a16="http://schemas.microsoft.com/office/drawing/2014/main" id="{50BE45ED-F4DF-4573-82F1-9F4B284FD05D}"/>
                </a:ext>
              </a:extLst>
            </p:cNvPr>
            <p:cNvSpPr/>
            <p:nvPr/>
          </p:nvSpPr>
          <p:spPr>
            <a:xfrm>
              <a:off x="4450154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Mode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3" name="Google Shape;172;p3">
              <a:extLst>
                <a:ext uri="{FF2B5EF4-FFF2-40B4-BE49-F238E27FC236}">
                  <a16:creationId xmlns:a16="http://schemas.microsoft.com/office/drawing/2014/main" id="{A1869FA5-8784-4027-9294-9B150FAC1EF9}"/>
                </a:ext>
              </a:extLst>
            </p:cNvPr>
            <p:cNvSpPr/>
            <p:nvPr/>
          </p:nvSpPr>
          <p:spPr>
            <a:xfrm>
              <a:off x="638099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Round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4" name="Google Shape;172;p3">
              <a:extLst>
                <a:ext uri="{FF2B5EF4-FFF2-40B4-BE49-F238E27FC236}">
                  <a16:creationId xmlns:a16="http://schemas.microsoft.com/office/drawing/2014/main" id="{1BE87260-9BA0-4569-9B24-C43B43DE4609}"/>
                </a:ext>
              </a:extLst>
            </p:cNvPr>
            <p:cNvSpPr/>
            <p:nvPr/>
          </p:nvSpPr>
          <p:spPr>
            <a:xfrm>
              <a:off x="8306257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Game Play</a:t>
              </a:r>
              <a:endParaRPr dirty="0"/>
            </a:p>
          </p:txBody>
        </p:sp>
        <p:sp>
          <p:nvSpPr>
            <p:cNvPr id="15" name="Google Shape;172;p3">
              <a:extLst>
                <a:ext uri="{FF2B5EF4-FFF2-40B4-BE49-F238E27FC236}">
                  <a16:creationId xmlns:a16="http://schemas.microsoft.com/office/drawing/2014/main" id="{B8C10336-9B72-4F7C-8524-0A71DD3A5547}"/>
                </a:ext>
              </a:extLst>
            </p:cNvPr>
            <p:cNvSpPr/>
            <p:nvPr/>
          </p:nvSpPr>
          <p:spPr>
            <a:xfrm>
              <a:off x="1023152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Results occur</a:t>
              </a:r>
              <a:endParaRPr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C9979E5F-6DAB-4F82-917F-559982F632C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964920" y="3166999"/>
              <a:ext cx="554396" cy="539913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C9402E3-8600-4D8B-844B-766EC0E02FDE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1964920" y="3706912"/>
              <a:ext cx="554396" cy="5005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C65089-C5CA-4998-9968-C8C5D4255D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898716" y="4207463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18BF7BA-B1D9-4B79-BCEC-D91FDCFEE158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3898716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4F812-7063-45EB-AD0B-6DF5B09E56AB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5829554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CDD66AE-4B02-47E0-9AC1-8BCF5EBF892B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7760392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915347B-E832-4637-A184-CDFAB63C98D5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9685657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7CA55A95-4BDA-4182-B9BC-4DE9AE6D2901}"/>
                </a:ext>
              </a:extLst>
            </p:cNvPr>
            <p:cNvCxnSpPr>
              <a:stCxn id="15" idx="2"/>
              <a:endCxn id="8" idx="2"/>
            </p:cNvCxnSpPr>
            <p:nvPr/>
          </p:nvCxnSpPr>
          <p:spPr>
            <a:xfrm rot="5400000">
              <a:off x="5828265" y="-1136446"/>
              <a:ext cx="539913" cy="9646002"/>
            </a:xfrm>
            <a:prstGeom prst="bentConnector3">
              <a:avLst>
                <a:gd name="adj1" fmla="val 276753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D5CBC-3AE9-4F7B-AFCA-A8C8A87BD6EB}"/>
              </a:ext>
            </a:extLst>
          </p:cNvPr>
          <p:cNvSpPr/>
          <p:nvPr/>
        </p:nvSpPr>
        <p:spPr>
          <a:xfrm>
            <a:off x="3952625" y="436223"/>
            <a:ext cx="42867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/>
                </a:solidFill>
              </a:rPr>
              <a:t>Game</a:t>
            </a:r>
            <a:r>
              <a:rPr lang="ko-KR" altLang="en-US" sz="6000" b="1" dirty="0">
                <a:ln/>
                <a:solidFill>
                  <a:schemeClr val="accent6"/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/>
                </a:solidFill>
              </a:rPr>
              <a:t>Flow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70BDB2-3C73-45BB-B7EE-FD6CB7F11043}"/>
              </a:ext>
            </a:extLst>
          </p:cNvPr>
          <p:cNvGrpSpPr/>
          <p:nvPr/>
        </p:nvGrpSpPr>
        <p:grpSpPr>
          <a:xfrm>
            <a:off x="1074674" y="1677567"/>
            <a:ext cx="4754880" cy="4557890"/>
            <a:chOff x="6541477" y="1716287"/>
            <a:chExt cx="4754880" cy="4557890"/>
          </a:xfrm>
        </p:grpSpPr>
        <p:sp>
          <p:nvSpPr>
            <p:cNvPr id="25" name="말풍선: 사각형 24">
              <a:extLst>
                <a:ext uri="{FF2B5EF4-FFF2-40B4-BE49-F238E27FC236}">
                  <a16:creationId xmlns:a16="http://schemas.microsoft.com/office/drawing/2014/main" id="{0FBAF611-BFAE-4E88-90E3-8FCEDCD6A5DE}"/>
                </a:ext>
              </a:extLst>
            </p:cNvPr>
            <p:cNvSpPr/>
            <p:nvPr/>
          </p:nvSpPr>
          <p:spPr>
            <a:xfrm>
              <a:off x="6541477" y="1716287"/>
              <a:ext cx="4754880" cy="4557890"/>
            </a:xfrm>
            <a:prstGeom prst="wedgeRectCallout">
              <a:avLst>
                <a:gd name="adj1" fmla="val 75912"/>
                <a:gd name="adj2" fmla="val -17131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3AAB40-D60A-4E82-B540-A43637380A32}"/>
                </a:ext>
              </a:extLst>
            </p:cNvPr>
            <p:cNvSpPr/>
            <p:nvPr/>
          </p:nvSpPr>
          <p:spPr>
            <a:xfrm>
              <a:off x="6756386" y="1889588"/>
              <a:ext cx="3437161" cy="60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accent4">
                      <a:lumMod val="50000"/>
                    </a:schemeClr>
                  </a:solidFill>
                </a:rPr>
                <a:t>Round Selection</a:t>
              </a:r>
              <a:endParaRPr lang="ko-KR" altLang="en-US" sz="3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C06E4D-347A-4704-A9B0-8E13A7C23C63}"/>
                </a:ext>
              </a:extLst>
            </p:cNvPr>
            <p:cNvSpPr/>
            <p:nvPr/>
          </p:nvSpPr>
          <p:spPr>
            <a:xfrm>
              <a:off x="6805270" y="2667798"/>
              <a:ext cx="4227294" cy="3381309"/>
            </a:xfrm>
            <a:prstGeom prst="rect">
              <a:avLst/>
            </a:prstGeom>
            <a:blipFill>
              <a:blip r:embed="rId3">
                <a:alphaModFix amt="60000"/>
              </a:blip>
              <a:tile tx="0" ty="0" sx="100000" sy="100000" flip="none" algn="tl"/>
            </a:blip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27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BBCFCD6-F662-4512-BAAA-962FB7FBEF01}"/>
              </a:ext>
            </a:extLst>
          </p:cNvPr>
          <p:cNvGrpSpPr/>
          <p:nvPr/>
        </p:nvGrpSpPr>
        <p:grpSpPr>
          <a:xfrm>
            <a:off x="585520" y="2917399"/>
            <a:ext cx="11025402" cy="1539664"/>
            <a:chOff x="585520" y="2917399"/>
            <a:chExt cx="11025402" cy="1539664"/>
          </a:xfrm>
        </p:grpSpPr>
        <p:sp>
          <p:nvSpPr>
            <p:cNvPr id="8" name="Google Shape;172;p3">
              <a:extLst>
                <a:ext uri="{FF2B5EF4-FFF2-40B4-BE49-F238E27FC236}">
                  <a16:creationId xmlns:a16="http://schemas.microsoft.com/office/drawing/2014/main" id="{5EE9F66D-687A-4B59-A061-EF8A44B7B5F1}"/>
                </a:ext>
              </a:extLst>
            </p:cNvPr>
            <p:cNvSpPr/>
            <p:nvPr/>
          </p:nvSpPr>
          <p:spPr>
            <a:xfrm>
              <a:off x="585520" y="3457312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Initial Screen</a:t>
              </a:r>
              <a:endParaRPr dirty="0"/>
            </a:p>
          </p:txBody>
        </p:sp>
        <p:sp>
          <p:nvSpPr>
            <p:cNvPr id="9" name="Google Shape;172;p3">
              <a:extLst>
                <a:ext uri="{FF2B5EF4-FFF2-40B4-BE49-F238E27FC236}">
                  <a16:creationId xmlns:a16="http://schemas.microsoft.com/office/drawing/2014/main" id="{4D932E94-2F7A-4273-AA3C-28A8961F745E}"/>
                </a:ext>
              </a:extLst>
            </p:cNvPr>
            <p:cNvSpPr/>
            <p:nvPr/>
          </p:nvSpPr>
          <p:spPr>
            <a:xfrm>
              <a:off x="2519316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Start</a:t>
              </a:r>
              <a:endParaRPr dirty="0"/>
            </a:p>
          </p:txBody>
        </p:sp>
        <p:sp>
          <p:nvSpPr>
            <p:cNvPr id="10" name="Google Shape;172;p3">
              <a:extLst>
                <a:ext uri="{FF2B5EF4-FFF2-40B4-BE49-F238E27FC236}">
                  <a16:creationId xmlns:a16="http://schemas.microsoft.com/office/drawing/2014/main" id="{DCA0C3CD-2024-43F0-A4A4-7F04AE2506E1}"/>
                </a:ext>
              </a:extLst>
            </p:cNvPr>
            <p:cNvSpPr/>
            <p:nvPr/>
          </p:nvSpPr>
          <p:spPr>
            <a:xfrm>
              <a:off x="2519316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Exit</a:t>
              </a:r>
              <a:endParaRPr dirty="0"/>
            </a:p>
          </p:txBody>
        </p:sp>
        <p:sp>
          <p:nvSpPr>
            <p:cNvPr id="11" name="Google Shape;172;p3">
              <a:extLst>
                <a:ext uri="{FF2B5EF4-FFF2-40B4-BE49-F238E27FC236}">
                  <a16:creationId xmlns:a16="http://schemas.microsoft.com/office/drawing/2014/main" id="{A5D59B0E-D82A-4FA1-AF99-99A3C252D001}"/>
                </a:ext>
              </a:extLst>
            </p:cNvPr>
            <p:cNvSpPr/>
            <p:nvPr/>
          </p:nvSpPr>
          <p:spPr>
            <a:xfrm>
              <a:off x="4450154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Program Termination</a:t>
              </a:r>
              <a:endParaRPr dirty="0"/>
            </a:p>
          </p:txBody>
        </p:sp>
        <p:sp>
          <p:nvSpPr>
            <p:cNvPr id="12" name="Google Shape;172;p3">
              <a:extLst>
                <a:ext uri="{FF2B5EF4-FFF2-40B4-BE49-F238E27FC236}">
                  <a16:creationId xmlns:a16="http://schemas.microsoft.com/office/drawing/2014/main" id="{50BE45ED-F4DF-4573-82F1-9F4B284FD05D}"/>
                </a:ext>
              </a:extLst>
            </p:cNvPr>
            <p:cNvSpPr/>
            <p:nvPr/>
          </p:nvSpPr>
          <p:spPr>
            <a:xfrm>
              <a:off x="4450154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Mode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3" name="Google Shape;172;p3">
              <a:extLst>
                <a:ext uri="{FF2B5EF4-FFF2-40B4-BE49-F238E27FC236}">
                  <a16:creationId xmlns:a16="http://schemas.microsoft.com/office/drawing/2014/main" id="{A1869FA5-8784-4027-9294-9B150FAC1EF9}"/>
                </a:ext>
              </a:extLst>
            </p:cNvPr>
            <p:cNvSpPr/>
            <p:nvPr/>
          </p:nvSpPr>
          <p:spPr>
            <a:xfrm>
              <a:off x="638099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Round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4" name="Google Shape;172;p3">
              <a:extLst>
                <a:ext uri="{FF2B5EF4-FFF2-40B4-BE49-F238E27FC236}">
                  <a16:creationId xmlns:a16="http://schemas.microsoft.com/office/drawing/2014/main" id="{1BE87260-9BA0-4569-9B24-C43B43DE4609}"/>
                </a:ext>
              </a:extLst>
            </p:cNvPr>
            <p:cNvSpPr/>
            <p:nvPr/>
          </p:nvSpPr>
          <p:spPr>
            <a:xfrm>
              <a:off x="8306257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Game Play</a:t>
              </a:r>
              <a:endParaRPr dirty="0"/>
            </a:p>
          </p:txBody>
        </p:sp>
        <p:sp>
          <p:nvSpPr>
            <p:cNvPr id="15" name="Google Shape;172;p3">
              <a:extLst>
                <a:ext uri="{FF2B5EF4-FFF2-40B4-BE49-F238E27FC236}">
                  <a16:creationId xmlns:a16="http://schemas.microsoft.com/office/drawing/2014/main" id="{B8C10336-9B72-4F7C-8524-0A71DD3A5547}"/>
                </a:ext>
              </a:extLst>
            </p:cNvPr>
            <p:cNvSpPr/>
            <p:nvPr/>
          </p:nvSpPr>
          <p:spPr>
            <a:xfrm>
              <a:off x="1023152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Results occur</a:t>
              </a:r>
              <a:endParaRPr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C9979E5F-6DAB-4F82-917F-559982F632C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964920" y="3166999"/>
              <a:ext cx="554396" cy="539913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C9402E3-8600-4D8B-844B-766EC0E02FDE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1964920" y="3706912"/>
              <a:ext cx="554396" cy="5005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C65089-C5CA-4998-9968-C8C5D4255D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898716" y="4207463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18BF7BA-B1D9-4B79-BCEC-D91FDCFEE158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3898716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4F812-7063-45EB-AD0B-6DF5B09E56AB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5829554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CDD66AE-4B02-47E0-9AC1-8BCF5EBF892B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7760392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915347B-E832-4637-A184-CDFAB63C98D5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9685657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7CA55A95-4BDA-4182-B9BC-4DE9AE6D2901}"/>
                </a:ext>
              </a:extLst>
            </p:cNvPr>
            <p:cNvCxnSpPr>
              <a:stCxn id="15" idx="2"/>
              <a:endCxn id="8" idx="2"/>
            </p:cNvCxnSpPr>
            <p:nvPr/>
          </p:nvCxnSpPr>
          <p:spPr>
            <a:xfrm rot="5400000">
              <a:off x="5828265" y="-1136446"/>
              <a:ext cx="539913" cy="9646002"/>
            </a:xfrm>
            <a:prstGeom prst="bentConnector3">
              <a:avLst>
                <a:gd name="adj1" fmla="val 276753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D5CBC-3AE9-4F7B-AFCA-A8C8A87BD6EB}"/>
              </a:ext>
            </a:extLst>
          </p:cNvPr>
          <p:cNvSpPr/>
          <p:nvPr/>
        </p:nvSpPr>
        <p:spPr>
          <a:xfrm>
            <a:off x="3952625" y="436223"/>
            <a:ext cx="42867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/>
                </a:solidFill>
              </a:rPr>
              <a:t>Game</a:t>
            </a:r>
            <a:r>
              <a:rPr lang="ko-KR" altLang="en-US" sz="6000" b="1" dirty="0">
                <a:ln/>
                <a:solidFill>
                  <a:schemeClr val="accent6"/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/>
                </a:solidFill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312444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BBCFCD6-F662-4512-BAAA-962FB7FBEF01}"/>
              </a:ext>
            </a:extLst>
          </p:cNvPr>
          <p:cNvGrpSpPr/>
          <p:nvPr/>
        </p:nvGrpSpPr>
        <p:grpSpPr>
          <a:xfrm>
            <a:off x="585520" y="2917399"/>
            <a:ext cx="11025402" cy="1539664"/>
            <a:chOff x="585520" y="2917399"/>
            <a:chExt cx="11025402" cy="1539664"/>
          </a:xfrm>
        </p:grpSpPr>
        <p:sp>
          <p:nvSpPr>
            <p:cNvPr id="8" name="Google Shape;172;p3">
              <a:extLst>
                <a:ext uri="{FF2B5EF4-FFF2-40B4-BE49-F238E27FC236}">
                  <a16:creationId xmlns:a16="http://schemas.microsoft.com/office/drawing/2014/main" id="{5EE9F66D-687A-4B59-A061-EF8A44B7B5F1}"/>
                </a:ext>
              </a:extLst>
            </p:cNvPr>
            <p:cNvSpPr/>
            <p:nvPr/>
          </p:nvSpPr>
          <p:spPr>
            <a:xfrm>
              <a:off x="585520" y="3457312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Initial Screen</a:t>
              </a:r>
              <a:endParaRPr dirty="0"/>
            </a:p>
          </p:txBody>
        </p:sp>
        <p:sp>
          <p:nvSpPr>
            <p:cNvPr id="9" name="Google Shape;172;p3">
              <a:extLst>
                <a:ext uri="{FF2B5EF4-FFF2-40B4-BE49-F238E27FC236}">
                  <a16:creationId xmlns:a16="http://schemas.microsoft.com/office/drawing/2014/main" id="{4D932E94-2F7A-4273-AA3C-28A8961F745E}"/>
                </a:ext>
              </a:extLst>
            </p:cNvPr>
            <p:cNvSpPr/>
            <p:nvPr/>
          </p:nvSpPr>
          <p:spPr>
            <a:xfrm>
              <a:off x="2519316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Start</a:t>
              </a:r>
              <a:endParaRPr dirty="0"/>
            </a:p>
          </p:txBody>
        </p:sp>
        <p:sp>
          <p:nvSpPr>
            <p:cNvPr id="10" name="Google Shape;172;p3">
              <a:extLst>
                <a:ext uri="{FF2B5EF4-FFF2-40B4-BE49-F238E27FC236}">
                  <a16:creationId xmlns:a16="http://schemas.microsoft.com/office/drawing/2014/main" id="{DCA0C3CD-2024-43F0-A4A4-7F04AE2506E1}"/>
                </a:ext>
              </a:extLst>
            </p:cNvPr>
            <p:cNvSpPr/>
            <p:nvPr/>
          </p:nvSpPr>
          <p:spPr>
            <a:xfrm>
              <a:off x="2519316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Exit</a:t>
              </a:r>
              <a:endParaRPr dirty="0"/>
            </a:p>
          </p:txBody>
        </p:sp>
        <p:sp>
          <p:nvSpPr>
            <p:cNvPr id="11" name="Google Shape;172;p3">
              <a:extLst>
                <a:ext uri="{FF2B5EF4-FFF2-40B4-BE49-F238E27FC236}">
                  <a16:creationId xmlns:a16="http://schemas.microsoft.com/office/drawing/2014/main" id="{A5D59B0E-D82A-4FA1-AF99-99A3C252D001}"/>
                </a:ext>
              </a:extLst>
            </p:cNvPr>
            <p:cNvSpPr/>
            <p:nvPr/>
          </p:nvSpPr>
          <p:spPr>
            <a:xfrm>
              <a:off x="4450154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Program Termination</a:t>
              </a:r>
              <a:endParaRPr dirty="0"/>
            </a:p>
          </p:txBody>
        </p:sp>
        <p:sp>
          <p:nvSpPr>
            <p:cNvPr id="12" name="Google Shape;172;p3">
              <a:extLst>
                <a:ext uri="{FF2B5EF4-FFF2-40B4-BE49-F238E27FC236}">
                  <a16:creationId xmlns:a16="http://schemas.microsoft.com/office/drawing/2014/main" id="{50BE45ED-F4DF-4573-82F1-9F4B284FD05D}"/>
                </a:ext>
              </a:extLst>
            </p:cNvPr>
            <p:cNvSpPr/>
            <p:nvPr/>
          </p:nvSpPr>
          <p:spPr>
            <a:xfrm>
              <a:off x="4450154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Mode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3" name="Google Shape;172;p3">
              <a:extLst>
                <a:ext uri="{FF2B5EF4-FFF2-40B4-BE49-F238E27FC236}">
                  <a16:creationId xmlns:a16="http://schemas.microsoft.com/office/drawing/2014/main" id="{A1869FA5-8784-4027-9294-9B150FAC1EF9}"/>
                </a:ext>
              </a:extLst>
            </p:cNvPr>
            <p:cNvSpPr/>
            <p:nvPr/>
          </p:nvSpPr>
          <p:spPr>
            <a:xfrm>
              <a:off x="638099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Round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4" name="Google Shape;172;p3">
              <a:extLst>
                <a:ext uri="{FF2B5EF4-FFF2-40B4-BE49-F238E27FC236}">
                  <a16:creationId xmlns:a16="http://schemas.microsoft.com/office/drawing/2014/main" id="{1BE87260-9BA0-4569-9B24-C43B43DE4609}"/>
                </a:ext>
              </a:extLst>
            </p:cNvPr>
            <p:cNvSpPr/>
            <p:nvPr/>
          </p:nvSpPr>
          <p:spPr>
            <a:xfrm>
              <a:off x="8306257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Game Play</a:t>
              </a:r>
              <a:endParaRPr dirty="0"/>
            </a:p>
          </p:txBody>
        </p:sp>
        <p:sp>
          <p:nvSpPr>
            <p:cNvPr id="15" name="Google Shape;172;p3">
              <a:extLst>
                <a:ext uri="{FF2B5EF4-FFF2-40B4-BE49-F238E27FC236}">
                  <a16:creationId xmlns:a16="http://schemas.microsoft.com/office/drawing/2014/main" id="{B8C10336-9B72-4F7C-8524-0A71DD3A5547}"/>
                </a:ext>
              </a:extLst>
            </p:cNvPr>
            <p:cNvSpPr/>
            <p:nvPr/>
          </p:nvSpPr>
          <p:spPr>
            <a:xfrm>
              <a:off x="1023152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Results occur</a:t>
              </a:r>
              <a:endParaRPr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C9979E5F-6DAB-4F82-917F-559982F632C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964920" y="3166999"/>
              <a:ext cx="554396" cy="539913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C9402E3-8600-4D8B-844B-766EC0E02FDE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1964920" y="3706912"/>
              <a:ext cx="554396" cy="5005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C65089-C5CA-4998-9968-C8C5D4255D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898716" y="4207463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18BF7BA-B1D9-4B79-BCEC-D91FDCFEE158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3898716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4F812-7063-45EB-AD0B-6DF5B09E56AB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5829554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CDD66AE-4B02-47E0-9AC1-8BCF5EBF892B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7760392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915347B-E832-4637-A184-CDFAB63C98D5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9685657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7CA55A95-4BDA-4182-B9BC-4DE9AE6D2901}"/>
                </a:ext>
              </a:extLst>
            </p:cNvPr>
            <p:cNvCxnSpPr>
              <a:stCxn id="15" idx="2"/>
              <a:endCxn id="8" idx="2"/>
            </p:cNvCxnSpPr>
            <p:nvPr/>
          </p:nvCxnSpPr>
          <p:spPr>
            <a:xfrm rot="5400000">
              <a:off x="5828265" y="-1136446"/>
              <a:ext cx="539913" cy="9646002"/>
            </a:xfrm>
            <a:prstGeom prst="bentConnector3">
              <a:avLst>
                <a:gd name="adj1" fmla="val 276753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D5CBC-3AE9-4F7B-AFCA-A8C8A87BD6EB}"/>
              </a:ext>
            </a:extLst>
          </p:cNvPr>
          <p:cNvSpPr/>
          <p:nvPr/>
        </p:nvSpPr>
        <p:spPr>
          <a:xfrm>
            <a:off x="3952625" y="436223"/>
            <a:ext cx="42867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/>
                </a:solidFill>
              </a:rPr>
              <a:t>Game</a:t>
            </a:r>
            <a:r>
              <a:rPr lang="ko-KR" altLang="en-US" sz="6000" b="1" dirty="0">
                <a:ln/>
                <a:solidFill>
                  <a:schemeClr val="accent6"/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/>
                </a:solidFill>
              </a:rPr>
              <a:t>Flow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70BDB2-3C73-45BB-B7EE-FD6CB7F11043}"/>
              </a:ext>
            </a:extLst>
          </p:cNvPr>
          <p:cNvGrpSpPr/>
          <p:nvPr/>
        </p:nvGrpSpPr>
        <p:grpSpPr>
          <a:xfrm>
            <a:off x="1074674" y="1677567"/>
            <a:ext cx="4754880" cy="4557890"/>
            <a:chOff x="6541477" y="1716287"/>
            <a:chExt cx="4754880" cy="4557890"/>
          </a:xfrm>
        </p:grpSpPr>
        <p:sp>
          <p:nvSpPr>
            <p:cNvPr id="25" name="말풍선: 사각형 24">
              <a:extLst>
                <a:ext uri="{FF2B5EF4-FFF2-40B4-BE49-F238E27FC236}">
                  <a16:creationId xmlns:a16="http://schemas.microsoft.com/office/drawing/2014/main" id="{0FBAF611-BFAE-4E88-90E3-8FCEDCD6A5DE}"/>
                </a:ext>
              </a:extLst>
            </p:cNvPr>
            <p:cNvSpPr/>
            <p:nvPr/>
          </p:nvSpPr>
          <p:spPr>
            <a:xfrm>
              <a:off x="6541477" y="1716287"/>
              <a:ext cx="4754880" cy="4557890"/>
            </a:xfrm>
            <a:prstGeom prst="wedgeRectCallout">
              <a:avLst>
                <a:gd name="adj1" fmla="val 156977"/>
                <a:gd name="adj2" fmla="val -1682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3AAB40-D60A-4E82-B540-A43637380A32}"/>
                </a:ext>
              </a:extLst>
            </p:cNvPr>
            <p:cNvSpPr/>
            <p:nvPr/>
          </p:nvSpPr>
          <p:spPr>
            <a:xfrm>
              <a:off x="6756387" y="1889588"/>
              <a:ext cx="2958860" cy="60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accent4">
                      <a:lumMod val="50000"/>
                    </a:schemeClr>
                  </a:solidFill>
                </a:rPr>
                <a:t>Results Occur</a:t>
              </a:r>
              <a:endParaRPr lang="ko-KR" altLang="en-US" sz="3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C06E4D-347A-4704-A9B0-8E13A7C23C63}"/>
                </a:ext>
              </a:extLst>
            </p:cNvPr>
            <p:cNvSpPr/>
            <p:nvPr/>
          </p:nvSpPr>
          <p:spPr>
            <a:xfrm>
              <a:off x="6805270" y="2667798"/>
              <a:ext cx="4227294" cy="3381309"/>
            </a:xfrm>
            <a:prstGeom prst="rect">
              <a:avLst/>
            </a:prstGeom>
            <a:blipFill>
              <a:blip r:embed="rId3">
                <a:alphaModFix amt="60000"/>
              </a:blip>
              <a:tile tx="0" ty="0" sx="100000" sy="100000" flip="none" algn="tl"/>
            </a:blip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63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25540" y="258936"/>
            <a:ext cx="66800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What</a:t>
            </a:r>
            <a:r>
              <a:rPr lang="ko-KR" altLang="en-US" sz="6000" b="1" dirty="0">
                <a:ln/>
                <a:solidFill>
                  <a:schemeClr val="accent6">
                    <a:alpha val="65000"/>
                  </a:schemeClr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is</a:t>
            </a:r>
            <a:r>
              <a:rPr lang="ko-KR" altLang="en-US" sz="6000" b="1" dirty="0">
                <a:ln/>
                <a:solidFill>
                  <a:schemeClr val="accent6">
                    <a:alpha val="65000"/>
                  </a:schemeClr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different?</a:t>
            </a:r>
            <a:endParaRPr lang="en-US" altLang="ko-KR" sz="60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4699A1-63BF-417D-B982-07827F370D43}"/>
              </a:ext>
            </a:extLst>
          </p:cNvPr>
          <p:cNvSpPr/>
          <p:nvPr/>
        </p:nvSpPr>
        <p:spPr>
          <a:xfrm>
            <a:off x="1457760" y="1852046"/>
            <a:ext cx="63995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The Diet Man</a:t>
            </a:r>
            <a:endParaRPr lang="en-US" altLang="ko-KR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AE5CBB-384F-4D7C-89FF-151E68397742}"/>
              </a:ext>
            </a:extLst>
          </p:cNvPr>
          <p:cNvSpPr/>
          <p:nvPr/>
        </p:nvSpPr>
        <p:spPr>
          <a:xfrm>
            <a:off x="1457760" y="3671557"/>
            <a:ext cx="93185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Alternative proposal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2FF0355-70E9-4DD0-9EAE-67498CC6B4C3}"/>
              </a:ext>
            </a:extLst>
          </p:cNvPr>
          <p:cNvGrpSpPr/>
          <p:nvPr/>
        </p:nvGrpSpPr>
        <p:grpSpPr>
          <a:xfrm>
            <a:off x="6541477" y="1716287"/>
            <a:ext cx="4754880" cy="4557890"/>
            <a:chOff x="6541477" y="1716287"/>
            <a:chExt cx="4754880" cy="4557890"/>
          </a:xfrm>
        </p:grpSpPr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5AF2208A-2E33-4EB2-A2F6-D1BFFC7C40EA}"/>
                </a:ext>
              </a:extLst>
            </p:cNvPr>
            <p:cNvSpPr/>
            <p:nvPr/>
          </p:nvSpPr>
          <p:spPr>
            <a:xfrm>
              <a:off x="6541477" y="1716287"/>
              <a:ext cx="4754880" cy="4557890"/>
            </a:xfrm>
            <a:prstGeom prst="wedgeRectCallout">
              <a:avLst>
                <a:gd name="adj1" fmla="val -79413"/>
                <a:gd name="adj2" fmla="val -3348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F29A39F-3FFD-436C-B26E-04202AD1CC30}"/>
                </a:ext>
              </a:extLst>
            </p:cNvPr>
            <p:cNvSpPr/>
            <p:nvPr/>
          </p:nvSpPr>
          <p:spPr>
            <a:xfrm>
              <a:off x="6756387" y="1889588"/>
              <a:ext cx="2711170" cy="60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accent4">
                      <a:lumMod val="50000"/>
                    </a:schemeClr>
                  </a:solidFill>
                </a:rPr>
                <a:t>The Diet Man</a:t>
              </a:r>
              <a:endParaRPr lang="ko-KR" altLang="en-US" sz="3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6C8CA5-F753-49C3-A14F-62431EDE760C}"/>
                </a:ext>
              </a:extLst>
            </p:cNvPr>
            <p:cNvSpPr/>
            <p:nvPr/>
          </p:nvSpPr>
          <p:spPr>
            <a:xfrm>
              <a:off x="6805270" y="2667798"/>
              <a:ext cx="4227294" cy="3381309"/>
            </a:xfrm>
            <a:prstGeom prst="rect">
              <a:avLst/>
            </a:prstGeom>
            <a:blipFill>
              <a:blip r:embed="rId3">
                <a:alphaModFix amt="60000"/>
              </a:blip>
              <a:tile tx="0" ty="0" sx="100000" sy="100000" flip="none" algn="tl"/>
            </a:blip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653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2446603" y="2042220"/>
            <a:ext cx="72987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381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9600" b="1" cap="none" spc="0" dirty="0">
                <a:ln/>
                <a:solidFill>
                  <a:schemeClr val="accent6"/>
                </a:solidFill>
                <a:effectLst/>
              </a:rPr>
              <a:t>HD Creation</a:t>
            </a:r>
          </a:p>
        </p:txBody>
      </p:sp>
    </p:spTree>
    <p:extLst>
      <p:ext uri="{BB962C8B-B14F-4D97-AF65-F5344CB8AC3E}">
        <p14:creationId xmlns:p14="http://schemas.microsoft.com/office/powerpoint/2010/main" val="40008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g97b124e8cf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42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1351CF1-C83A-4D22-AC28-69B40BB1D6B3}"/>
              </a:ext>
            </a:extLst>
          </p:cNvPr>
          <p:cNvSpPr/>
          <p:nvPr/>
        </p:nvSpPr>
        <p:spPr>
          <a:xfrm>
            <a:off x="2446603" y="2042220"/>
            <a:ext cx="72987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381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9600" b="1" cap="none" spc="0" dirty="0">
                <a:ln/>
                <a:solidFill>
                  <a:schemeClr val="accent6"/>
                </a:solidFill>
                <a:effectLst/>
              </a:rPr>
              <a:t>HD Creati</a:t>
            </a:r>
            <a:r>
              <a:rPr lang="en-US" altLang="ko-KR" sz="9600" b="1" dirty="0">
                <a:ln/>
                <a:solidFill>
                  <a:schemeClr val="accent6"/>
                </a:solidFill>
              </a:rPr>
              <a:t>on</a:t>
            </a:r>
            <a:endParaRPr lang="en-US" altLang="ko-KR" sz="9600" b="1" cap="none" spc="0" dirty="0">
              <a:ln/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908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205333" y="867827"/>
            <a:ext cx="537198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80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What is it?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F4751F-E7DA-46C8-9D8F-40115F8C0C15}"/>
              </a:ext>
            </a:extLst>
          </p:cNvPr>
          <p:cNvSpPr/>
          <p:nvPr/>
        </p:nvSpPr>
        <p:spPr>
          <a:xfrm>
            <a:off x="1335722" y="2968261"/>
            <a:ext cx="95205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</a:t>
            </a:r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ealthy </a:t>
            </a:r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</a:t>
            </a:r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iet </a:t>
            </a:r>
            <a:r>
              <a:rPr lang="en-US" altLang="ko-KR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Creation</a:t>
            </a:r>
            <a:endParaRPr lang="en-US" altLang="ko-KR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713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489611" y="396534"/>
            <a:ext cx="92127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72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Why </a:t>
            </a:r>
            <a:r>
              <a:rPr lang="en-US" altLang="ko-KR" sz="7200" b="1" dirty="0">
                <a:ln/>
                <a:solidFill>
                  <a:schemeClr val="accent6">
                    <a:alpha val="65000"/>
                  </a:schemeClr>
                </a:solidFill>
              </a:rPr>
              <a:t>do you need</a:t>
            </a:r>
            <a:r>
              <a:rPr lang="en-US" altLang="ko-KR" sz="72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 it?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F4751F-E7DA-46C8-9D8F-40115F8C0C15}"/>
              </a:ext>
            </a:extLst>
          </p:cNvPr>
          <p:cNvSpPr/>
          <p:nvPr/>
        </p:nvSpPr>
        <p:spPr>
          <a:xfrm>
            <a:off x="4373413" y="1651216"/>
            <a:ext cx="34451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HD Creation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63410D-0B66-4094-8CEE-AF1C045FB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97" y="2756309"/>
            <a:ext cx="3130322" cy="3258381"/>
          </a:xfrm>
          <a:prstGeom prst="rect">
            <a:avLst/>
          </a:prstGeom>
        </p:spPr>
      </p:pic>
      <p:pic>
        <p:nvPicPr>
          <p:cNvPr id="12" name="그림 11" descr="음식, 야채, 과일, 실내이(가) 표시된 사진&#10;&#10;자동 생성된 설명">
            <a:extLst>
              <a:ext uri="{FF2B5EF4-FFF2-40B4-BE49-F238E27FC236}">
                <a16:creationId xmlns:a16="http://schemas.microsoft.com/office/drawing/2014/main" id="{A0F42208-CC91-4E5B-89FB-0E0B9648C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903" y="2757140"/>
            <a:ext cx="5791200" cy="32575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376A0FC-2E61-4070-8FCC-60C3016BDF44}"/>
              </a:ext>
            </a:extLst>
          </p:cNvPr>
          <p:cNvGrpSpPr/>
          <p:nvPr/>
        </p:nvGrpSpPr>
        <p:grpSpPr>
          <a:xfrm>
            <a:off x="6541477" y="1716287"/>
            <a:ext cx="4754880" cy="4557890"/>
            <a:chOff x="6541477" y="1716287"/>
            <a:chExt cx="4754880" cy="4557890"/>
          </a:xfrm>
        </p:grpSpPr>
        <p:sp>
          <p:nvSpPr>
            <p:cNvPr id="8" name="말풍선: 사각형 7">
              <a:extLst>
                <a:ext uri="{FF2B5EF4-FFF2-40B4-BE49-F238E27FC236}">
                  <a16:creationId xmlns:a16="http://schemas.microsoft.com/office/drawing/2014/main" id="{2EDE2584-61B2-4DCC-A27B-F50926D851DF}"/>
                </a:ext>
              </a:extLst>
            </p:cNvPr>
            <p:cNvSpPr/>
            <p:nvPr/>
          </p:nvSpPr>
          <p:spPr>
            <a:xfrm>
              <a:off x="6541477" y="1716287"/>
              <a:ext cx="4754880" cy="4557890"/>
            </a:xfrm>
            <a:prstGeom prst="wedgeRectCallout">
              <a:avLst>
                <a:gd name="adj1" fmla="val -130301"/>
                <a:gd name="adj2" fmla="val 1188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A8B0BB-F39F-47F3-A6BD-1FE9A9E28CAD}"/>
                </a:ext>
              </a:extLst>
            </p:cNvPr>
            <p:cNvSpPr/>
            <p:nvPr/>
          </p:nvSpPr>
          <p:spPr>
            <a:xfrm>
              <a:off x="6756387" y="1889588"/>
              <a:ext cx="4075736" cy="60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4">
                      <a:lumMod val="50000"/>
                    </a:schemeClr>
                  </a:solidFill>
                </a:rPr>
                <a:t>Increase in adult diseases</a:t>
              </a:r>
              <a:endParaRPr lang="ko-KR" altLang="en-US" sz="24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EBD010-E30F-4099-9633-2B017A16DF0C}"/>
                </a:ext>
              </a:extLst>
            </p:cNvPr>
            <p:cNvSpPr/>
            <p:nvPr/>
          </p:nvSpPr>
          <p:spPr>
            <a:xfrm>
              <a:off x="6805270" y="2667798"/>
              <a:ext cx="4227294" cy="3381309"/>
            </a:xfrm>
            <a:prstGeom prst="rect">
              <a:avLst/>
            </a:prstGeom>
            <a:blipFill>
              <a:blip r:embed="rId5">
                <a:alphaModFix/>
              </a:blip>
              <a:stretch>
                <a:fillRect/>
              </a:stretch>
            </a:blip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998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129735" y="543903"/>
            <a:ext cx="99325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80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What kind of game?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B02F79-AC16-4ACE-8F50-3E8C8F4CF385}"/>
              </a:ext>
            </a:extLst>
          </p:cNvPr>
          <p:cNvSpPr/>
          <p:nvPr/>
        </p:nvSpPr>
        <p:spPr>
          <a:xfrm>
            <a:off x="1644000" y="2352879"/>
            <a:ext cx="829165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Creating a healthy diet</a:t>
            </a:r>
            <a:endParaRPr lang="en-US" altLang="ko-K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EFD3E5-E764-42FD-97F1-9612D25777E0}"/>
              </a:ext>
            </a:extLst>
          </p:cNvPr>
          <p:cNvSpPr/>
          <p:nvPr/>
        </p:nvSpPr>
        <p:spPr>
          <a:xfrm>
            <a:off x="1644000" y="3546868"/>
            <a:ext cx="829165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With “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Diet Man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”</a:t>
            </a:r>
            <a:endParaRPr lang="en-US" altLang="ko-K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5D241-06FA-496F-AEAF-0B4D4EAE86CC}"/>
              </a:ext>
            </a:extLst>
          </p:cNvPr>
          <p:cNvSpPr/>
          <p:nvPr/>
        </p:nvSpPr>
        <p:spPr>
          <a:xfrm>
            <a:off x="1644000" y="4740857"/>
            <a:ext cx="90211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 To protect 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one`s own health</a:t>
            </a:r>
            <a:endParaRPr lang="en-US" altLang="ko-K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71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2566828" y="2228671"/>
            <a:ext cx="7058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7200" b="1" dirty="0">
                <a:ln/>
                <a:solidFill>
                  <a:schemeClr val="accent6">
                    <a:alpha val="65000"/>
                  </a:schemeClr>
                </a:solidFill>
              </a:rPr>
              <a:t>Research Basis</a:t>
            </a:r>
            <a:endParaRPr lang="en-US" altLang="ko-KR" sz="72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555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05838" y="258936"/>
            <a:ext cx="47756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800" b="1" dirty="0">
                <a:ln/>
                <a:solidFill>
                  <a:schemeClr val="accent6">
                    <a:alpha val="65000"/>
                  </a:schemeClr>
                </a:solidFill>
              </a:rPr>
              <a:t>Research Basis</a:t>
            </a:r>
            <a:endParaRPr lang="en-US" altLang="ko-KR" sz="48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8C88C-85E5-47F7-80CB-518AB1B99EE0}"/>
              </a:ext>
            </a:extLst>
          </p:cNvPr>
          <p:cNvSpPr/>
          <p:nvPr/>
        </p:nvSpPr>
        <p:spPr>
          <a:xfrm>
            <a:off x="928577" y="1326283"/>
            <a:ext cx="935490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Phone based Personalized Menu Management System for Diabetes Patient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D4CA1-0F6A-49F0-B940-7537EFC53884}"/>
              </a:ext>
            </a:extLst>
          </p:cNvPr>
          <p:cNvSpPr txBox="1"/>
          <p:nvPr/>
        </p:nvSpPr>
        <p:spPr>
          <a:xfrm>
            <a:off x="787956" y="2919732"/>
            <a:ext cx="1061608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The system proposed in this study provides the menu for diabetes patients according to season, weather, time, and </a:t>
            </a:r>
            <a:r>
              <a:rPr lang="en-US" altLang="ko-KR" sz="2800" b="1" dirty="0">
                <a:solidFill>
                  <a:srgbClr val="FF0000"/>
                </a:solidFill>
              </a:rPr>
              <a:t>personal preferences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In particular, the recipe and personalized menu for patients can be provided </a:t>
            </a:r>
            <a:r>
              <a:rPr lang="en-US" altLang="ko-KR" sz="2800" b="1" dirty="0">
                <a:solidFill>
                  <a:srgbClr val="FF0000"/>
                </a:solidFill>
              </a:rPr>
              <a:t>without limiting any time and location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based on smart phone services, and its menu can easily be changed or selected by the phone.</a:t>
            </a:r>
          </a:p>
        </p:txBody>
      </p:sp>
    </p:spTree>
    <p:extLst>
      <p:ext uri="{BB962C8B-B14F-4D97-AF65-F5344CB8AC3E}">
        <p14:creationId xmlns:p14="http://schemas.microsoft.com/office/powerpoint/2010/main" val="383250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05838" y="258936"/>
            <a:ext cx="47756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800" b="1" dirty="0">
                <a:ln/>
                <a:solidFill>
                  <a:schemeClr val="accent6">
                    <a:alpha val="65000"/>
                  </a:schemeClr>
                </a:solidFill>
              </a:rPr>
              <a:t>Research Basis</a:t>
            </a:r>
            <a:endParaRPr lang="en-US" altLang="ko-KR" sz="48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37782E-B81C-4F23-AACF-79590BEC9178}"/>
              </a:ext>
            </a:extLst>
          </p:cNvPr>
          <p:cNvSpPr/>
          <p:nvPr/>
        </p:nvSpPr>
        <p:spPr>
          <a:xfrm>
            <a:off x="928577" y="1742313"/>
            <a:ext cx="103107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A Diet Prescription System for U-Healthcare Personalized Services</a:t>
            </a:r>
            <a:endParaRPr lang="en-US" altLang="ko-KR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CB16-EBD1-4CB5-B5CE-1636B44E1645}"/>
              </a:ext>
            </a:extLst>
          </p:cNvPr>
          <p:cNvSpPr txBox="1"/>
          <p:nvPr/>
        </p:nvSpPr>
        <p:spPr>
          <a:xfrm>
            <a:off x="928578" y="3653749"/>
            <a:ext cx="1031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This system changes the personal preference by monitoring the diet selection </a:t>
            </a:r>
            <a:r>
              <a:rPr lang="en-US" altLang="ko-KR" sz="2800" b="1" dirty="0">
                <a:solidFill>
                  <a:srgbClr val="FF0000"/>
                </a:solidFill>
              </a:rPr>
              <a:t>behavior of users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85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784318" y="463287"/>
            <a:ext cx="72346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What is it made of?</a:t>
            </a:r>
            <a:endParaRPr lang="en-US" altLang="ko-KR" sz="60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pic>
        <p:nvPicPr>
          <p:cNvPr id="10" name="Picture 2" descr="인프런 - 안드로이드 스튜디오로 안드로이드 앱 만들기">
            <a:extLst>
              <a:ext uri="{FF2B5EF4-FFF2-40B4-BE49-F238E27FC236}">
                <a16:creationId xmlns:a16="http://schemas.microsoft.com/office/drawing/2014/main" id="{21C3522A-11B6-4118-B6F2-78BFB4CA8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/>
        </p:blipFill>
        <p:spPr bwMode="auto">
          <a:xfrm>
            <a:off x="3491455" y="1986781"/>
            <a:ext cx="5209089" cy="3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540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1092</Words>
  <Application>Microsoft Office PowerPoint</Application>
  <PresentationFormat>와이드스크린</PresentationFormat>
  <Paragraphs>152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HY견명조</vt:lpstr>
      <vt:lpstr>Malgun Gothic</vt:lpstr>
      <vt:lpstr>Malgun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경호</cp:lastModifiedBy>
  <cp:revision>68</cp:revision>
  <dcterms:created xsi:type="dcterms:W3CDTF">2020-04-30T03:42:26Z</dcterms:created>
  <dcterms:modified xsi:type="dcterms:W3CDTF">2020-11-25T01:30:31Z</dcterms:modified>
</cp:coreProperties>
</file>