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af2ba07e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af2ba07e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af2ba07e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af2ba07e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f2ba0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f2ba0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feefed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feefed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f2ba07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f2ba07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af2ba07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af2ba07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af2ba07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af2ba07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af2ba07e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af2ba07e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af2ba07e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af2ba07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af2ba07e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af2ba07e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Effect of Painkillers on Drug Misuse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fighting-r-ish: 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Kristina White and Mahati Kalaparthy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HISTOGRAM FOR PROBABILITY(DAST_CAT = 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10005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HISTOGRAM FOR PROBABILITY(DAST_CAT = 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Question of Interest</a:t>
            </a:r>
            <a:r>
              <a:rPr lang="en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swald"/>
              <a:buChar char="●"/>
            </a:pPr>
            <a:r>
              <a:rPr lang="en" sz="21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How does having used certain painkillers impact a </a:t>
            </a:r>
            <a:r>
              <a:rPr lang="en" sz="21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respondent’s categorical DAST-10 score?</a:t>
            </a:r>
            <a:endParaRPr sz="21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363" y="1091075"/>
            <a:ext cx="6027274" cy="38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Number of Respondents in Each Category of DAST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Variables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of Interest (Canada Dataset)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Response Variable: DAST_CAT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Explanatory Variables: 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FENT_USE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BUP_USE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METH_USE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MORPH_USE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OXY_USE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OXYM_USE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TRAM_USE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TAP_USE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COD_USE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HYD_USE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HYDM_USE</a:t>
            </a:r>
            <a:endParaRPr sz="12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SUF_USE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Proportional Odds Model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●"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Full Model: DAST_CAT ~ FENT_USE+BUP_USE+METH_USE+MORPH_USE+OXY_USE+OXYM_USE+TRAM_USE+TAP_USE+COD_USE+HYD_USE+HYDM_USE+SUF_USE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swald"/>
              <a:buChar char="●"/>
            </a:pPr>
            <a:r>
              <a:rPr lang="en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Final Model: DAST_CAT ~ FENT_USE+BUP_USE+METH_USE+MORPH_USE+OXY_USE+OXYM_USE+TAP_USE+COD_USE+HYD_USE+HYDM_USE</a:t>
            </a:r>
            <a:endParaRPr sz="19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Exponentiated Model Coefficients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ENT_USE: 1.382104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BUP_USE: 1.682875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METH_USE: 2.707081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MORPH_USE: 1.174278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OXY_USE: 1.231320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OXYM_USE: 1.671914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TAP_USE:  1.862583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COD_USE: 0.719550 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HYD_USE: 1.166329 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○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HYDM_USE: 1.188200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HISTOGRAM FOR PROBABILITY(DAST_CAT = 1)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00" y="108605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HISTOGRAM FOR PROBABILITY(DAST_CAT = 2)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18415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HISTOGRAM FOR PROBABILITY(DAST_CAT =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12807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