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0CBDB-30DC-4592-8FC3-BD5AC13EFF14}" v="6" dt="2021-06-22T03:59:4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White" userId="d5dd65a29a04a9b3" providerId="LiveId" clId="{7840CBDB-30DC-4592-8FC3-BD5AC13EFF14}"/>
    <pc:docChg chg="undo redo custSel addSld delSld modSld modMainMaster">
      <pc:chgData name="Kristina White" userId="d5dd65a29a04a9b3" providerId="LiveId" clId="{7840CBDB-30DC-4592-8FC3-BD5AC13EFF14}" dt="2021-06-28T18:28:38.540" v="4940" actId="255"/>
      <pc:docMkLst>
        <pc:docMk/>
      </pc:docMkLst>
      <pc:sldChg chg="addSp delSp modSp mod setBg delDesignElem modNotesTx">
        <pc:chgData name="Kristina White" userId="d5dd65a29a04a9b3" providerId="LiveId" clId="{7840CBDB-30DC-4592-8FC3-BD5AC13EFF14}" dt="2021-06-28T03:15:54.781" v="4793" actId="20577"/>
        <pc:sldMkLst>
          <pc:docMk/>
          <pc:sldMk cId="2944716798" sldId="256"/>
        </pc:sldMkLst>
        <pc:spChg chg="mod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2" creationId="{096F1719-4BB2-4351-9673-939C4BC5D2B9}"/>
          </ac:spMkLst>
        </pc:spChg>
        <pc:spChg chg="mod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3" creationId="{923379C7-AD78-4D7A-BF33-9EE9AFD8D4BC}"/>
          </ac:spMkLst>
        </pc:spChg>
        <pc:spChg chg="del">
          <ac:chgData name="Kristina White" userId="d5dd65a29a04a9b3" providerId="LiveId" clId="{7840CBDB-30DC-4592-8FC3-BD5AC13EFF14}" dt="2021-06-19T04:44:52.784" v="62" actId="26606"/>
          <ac:spMkLst>
            <pc:docMk/>
            <pc:sldMk cId="2944716798" sldId="256"/>
            <ac:spMk id="9" creationId="{87CC2527-562A-4F69-B487-4371E5B243E7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16" creationId="{E91DC736-0EF8-4F87-9146-EBF1D2EE4D3D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18" creationId="{097CD68E-23E3-4007-8847-CD0944C4F7BE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20" creationId="{AF2F604E-43BE-4DC3-B983-E071523364F8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22" creationId="{08C9B587-E65E-4B52-B37C-ABEBB6E87928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27" creationId="{24747089-0322-4B03-B224-817DD4C8B708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29" creationId="{7228512D-3055-4911-A4D1-4A084C9C4201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31" creationId="{3C98C7BF-70D9-4D19-BD2D-D808991FDF60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33" creationId="{B497CCB5-5FC2-473C-AFCC-2430CEF1DF71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35" creationId="{599C8C75-BFDF-44E7-A028-EEB5EDD58817}"/>
          </ac:spMkLst>
        </pc:spChg>
        <pc:spChg chg="add del">
          <ac:chgData name="Kristina White" userId="d5dd65a29a04a9b3" providerId="LiveId" clId="{7840CBDB-30DC-4592-8FC3-BD5AC13EFF14}" dt="2021-06-20T04:42:56.489" v="2442" actId="26606"/>
          <ac:spMkLst>
            <pc:docMk/>
            <pc:sldMk cId="2944716798" sldId="256"/>
            <ac:spMk id="37" creationId="{FFD685C2-1A84-41DE-BFA0-0A068F83D2D2}"/>
          </ac:spMkLst>
        </pc:spChg>
        <pc:picChg chg="mod">
          <ac:chgData name="Kristina White" userId="d5dd65a29a04a9b3" providerId="LiveId" clId="{7840CBDB-30DC-4592-8FC3-BD5AC13EFF14}" dt="2021-06-20T04:42:56.489" v="2442" actId="26606"/>
          <ac:picMkLst>
            <pc:docMk/>
            <pc:sldMk cId="2944716798" sldId="256"/>
            <ac:picMk id="5" creationId="{6D5810A5-42D2-40FE-A0F9-4E3EE822CF05}"/>
          </ac:picMkLst>
        </pc:picChg>
        <pc:cxnChg chg="del">
          <ac:chgData name="Kristina White" userId="d5dd65a29a04a9b3" providerId="LiveId" clId="{7840CBDB-30DC-4592-8FC3-BD5AC13EFF14}" dt="2021-06-19T04:44:52.784" v="62" actId="26606"/>
          <ac:cxnSpMkLst>
            <pc:docMk/>
            <pc:sldMk cId="2944716798" sldId="256"/>
            <ac:cxnSpMk id="11" creationId="{BCDAEC91-5BCE-4B55-9CC0-43EF94CB734B}"/>
          </ac:cxnSpMkLst>
        </pc:cxnChg>
      </pc:sldChg>
      <pc:sldChg chg="addSp delSp modSp new del mod setBg chgLayout">
        <pc:chgData name="Kristina White" userId="d5dd65a29a04a9b3" providerId="LiveId" clId="{7840CBDB-30DC-4592-8FC3-BD5AC13EFF14}" dt="2021-06-19T04:44:19.081" v="60" actId="47"/>
        <pc:sldMkLst>
          <pc:docMk/>
          <pc:sldMk cId="1201335700" sldId="257"/>
        </pc:sldMkLst>
        <pc:spChg chg="del">
          <ac:chgData name="Kristina White" userId="d5dd65a29a04a9b3" providerId="LiveId" clId="{7840CBDB-30DC-4592-8FC3-BD5AC13EFF14}" dt="2021-06-19T04:42:41.235" v="58" actId="700"/>
          <ac:spMkLst>
            <pc:docMk/>
            <pc:sldMk cId="1201335700" sldId="257"/>
            <ac:spMk id="2" creationId="{E5F09623-A98B-40CD-9980-1776C235E217}"/>
          </ac:spMkLst>
        </pc:spChg>
        <pc:spChg chg="del">
          <ac:chgData name="Kristina White" userId="d5dd65a29a04a9b3" providerId="LiveId" clId="{7840CBDB-30DC-4592-8FC3-BD5AC13EFF14}" dt="2021-06-19T04:42:41.235" v="58" actId="700"/>
          <ac:spMkLst>
            <pc:docMk/>
            <pc:sldMk cId="1201335700" sldId="257"/>
            <ac:spMk id="3" creationId="{5802426B-B5ED-4D9E-9AEF-E4EBD2D80962}"/>
          </ac:spMkLst>
        </pc:spChg>
        <pc:spChg chg="add mod ord">
          <ac:chgData name="Kristina White" userId="d5dd65a29a04a9b3" providerId="LiveId" clId="{7840CBDB-30DC-4592-8FC3-BD5AC13EFF14}" dt="2021-06-19T04:43:26.555" v="59" actId="26606"/>
          <ac:spMkLst>
            <pc:docMk/>
            <pc:sldMk cId="1201335700" sldId="257"/>
            <ac:spMk id="4" creationId="{95CBC72B-DD8E-494D-90E3-6A1F9D461FFD}"/>
          </ac:spMkLst>
        </pc:spChg>
        <pc:spChg chg="add mod ord">
          <ac:chgData name="Kristina White" userId="d5dd65a29a04a9b3" providerId="LiveId" clId="{7840CBDB-30DC-4592-8FC3-BD5AC13EFF14}" dt="2021-06-19T04:43:26.555" v="59" actId="26606"/>
          <ac:spMkLst>
            <pc:docMk/>
            <pc:sldMk cId="1201335700" sldId="257"/>
            <ac:spMk id="5" creationId="{834A8588-BF7B-48D6-B995-DA65E8CF5C76}"/>
          </ac:spMkLst>
        </pc:spChg>
        <pc:spChg chg="add">
          <ac:chgData name="Kristina White" userId="d5dd65a29a04a9b3" providerId="LiveId" clId="{7840CBDB-30DC-4592-8FC3-BD5AC13EFF14}" dt="2021-06-19T04:43:26.555" v="59" actId="26606"/>
          <ac:spMkLst>
            <pc:docMk/>
            <pc:sldMk cId="1201335700" sldId="257"/>
            <ac:spMk id="10" creationId="{AC17DE74-01C9-4859-B65A-85CF999E8580}"/>
          </ac:spMkLst>
        </pc:spChg>
        <pc:spChg chg="add">
          <ac:chgData name="Kristina White" userId="d5dd65a29a04a9b3" providerId="LiveId" clId="{7840CBDB-30DC-4592-8FC3-BD5AC13EFF14}" dt="2021-06-19T04:43:26.555" v="59" actId="26606"/>
          <ac:spMkLst>
            <pc:docMk/>
            <pc:sldMk cId="1201335700" sldId="257"/>
            <ac:spMk id="12" creationId="{068C0432-0E90-4CC1-8CD3-D44A90DF07EF}"/>
          </ac:spMkLst>
        </pc:spChg>
      </pc:sldChg>
      <pc:sldChg chg="addSp delSp modSp new mod setBg delDesignElem">
        <pc:chgData name="Kristina White" userId="d5dd65a29a04a9b3" providerId="LiveId" clId="{7840CBDB-30DC-4592-8FC3-BD5AC13EFF14}" dt="2021-06-20T03:18:59.336" v="509"/>
        <pc:sldMkLst>
          <pc:docMk/>
          <pc:sldMk cId="3242729047" sldId="257"/>
        </pc:sldMkLst>
        <pc:spChg chg="mod">
          <ac:chgData name="Kristina White" userId="d5dd65a29a04a9b3" providerId="LiveId" clId="{7840CBDB-30DC-4592-8FC3-BD5AC13EFF14}" dt="2021-06-20T02:55:54.467" v="117" actId="20577"/>
          <ac:spMkLst>
            <pc:docMk/>
            <pc:sldMk cId="3242729047" sldId="257"/>
            <ac:spMk id="2" creationId="{281C02CA-C466-4819-9B75-78975B73C66B}"/>
          </ac:spMkLst>
        </pc:spChg>
        <pc:spChg chg="add del mod">
          <ac:chgData name="Kristina White" userId="d5dd65a29a04a9b3" providerId="LiveId" clId="{7840CBDB-30DC-4592-8FC3-BD5AC13EFF14}" dt="2021-06-19T04:45:29.476" v="71" actId="26606"/>
          <ac:spMkLst>
            <pc:docMk/>
            <pc:sldMk cId="3242729047" sldId="257"/>
            <ac:spMk id="3" creationId="{21F712A4-BBA6-46AB-9C26-1BA5F42E3C51}"/>
          </ac:spMkLst>
        </pc:spChg>
        <pc:spChg chg="add del">
          <ac:chgData name="Kristina White" userId="d5dd65a29a04a9b3" providerId="LiveId" clId="{7840CBDB-30DC-4592-8FC3-BD5AC13EFF14}" dt="2021-06-19T04:45:18.858" v="64" actId="26606"/>
          <ac:spMkLst>
            <pc:docMk/>
            <pc:sldMk cId="3242729047" sldId="257"/>
            <ac:spMk id="8" creationId="{100EDD19-6802-4EC3-95CE-CFFAB042CFD6}"/>
          </ac:spMkLst>
        </pc:spChg>
        <pc:spChg chg="add del">
          <ac:chgData name="Kristina White" userId="d5dd65a29a04a9b3" providerId="LiveId" clId="{7840CBDB-30DC-4592-8FC3-BD5AC13EFF14}" dt="2021-06-19T04:45:18.858" v="64" actId="26606"/>
          <ac:spMkLst>
            <pc:docMk/>
            <pc:sldMk cId="3242729047" sldId="257"/>
            <ac:spMk id="10" creationId="{DB17E863-922E-4C26-BD64-E8FD41D28661}"/>
          </ac:spMkLst>
        </pc:spChg>
        <pc:spChg chg="add del">
          <ac:chgData name="Kristina White" userId="d5dd65a29a04a9b3" providerId="LiveId" clId="{7840CBDB-30DC-4592-8FC3-BD5AC13EFF14}" dt="2021-06-19T04:45:20.485" v="66" actId="26606"/>
          <ac:spMkLst>
            <pc:docMk/>
            <pc:sldMk cId="3242729047" sldId="257"/>
            <ac:spMk id="12" creationId="{99F74EB5-E547-4FB4-95F5-BCC788F3C4A0}"/>
          </ac:spMkLst>
        </pc:spChg>
        <pc:spChg chg="add del">
          <ac:chgData name="Kristina White" userId="d5dd65a29a04a9b3" providerId="LiveId" clId="{7840CBDB-30DC-4592-8FC3-BD5AC13EFF14}" dt="2021-06-19T04:45:20.485" v="66" actId="26606"/>
          <ac:spMkLst>
            <pc:docMk/>
            <pc:sldMk cId="3242729047" sldId="257"/>
            <ac:spMk id="13" creationId="{E777E57D-6A88-4B5B-A068-2BA7FF4E8CCA}"/>
          </ac:spMkLst>
        </pc:spChg>
        <pc:spChg chg="add del">
          <ac:chgData name="Kristina White" userId="d5dd65a29a04a9b3" providerId="LiveId" clId="{7840CBDB-30DC-4592-8FC3-BD5AC13EFF14}" dt="2021-06-19T04:45:20.485" v="66" actId="26606"/>
          <ac:spMkLst>
            <pc:docMk/>
            <pc:sldMk cId="3242729047" sldId="257"/>
            <ac:spMk id="14" creationId="{F7117410-A2A4-4085-9ADC-46744551DBDE}"/>
          </ac:spMkLst>
        </pc:spChg>
        <pc:spChg chg="add del">
          <ac:chgData name="Kristina White" userId="d5dd65a29a04a9b3" providerId="LiveId" clId="{7840CBDB-30DC-4592-8FC3-BD5AC13EFF14}" dt="2021-06-19T04:45:26.882" v="68" actId="26606"/>
          <ac:spMkLst>
            <pc:docMk/>
            <pc:sldMk cId="3242729047" sldId="257"/>
            <ac:spMk id="16" creationId="{C27D7A02-907B-496F-BA7E-AA3780733CA7}"/>
          </ac:spMkLst>
        </pc:spChg>
        <pc:spChg chg="add del">
          <ac:chgData name="Kristina White" userId="d5dd65a29a04a9b3" providerId="LiveId" clId="{7840CBDB-30DC-4592-8FC3-BD5AC13EFF14}" dt="2021-06-19T04:45:26.882" v="68" actId="26606"/>
          <ac:spMkLst>
            <pc:docMk/>
            <pc:sldMk cId="3242729047" sldId="257"/>
            <ac:spMk id="17" creationId="{0FBA5268-0AE7-4CAD-9537-D0EB09E76406}"/>
          </ac:spMkLst>
        </pc:spChg>
        <pc:spChg chg="add del">
          <ac:chgData name="Kristina White" userId="d5dd65a29a04a9b3" providerId="LiveId" clId="{7840CBDB-30DC-4592-8FC3-BD5AC13EFF14}" dt="2021-06-19T04:45:26.882" v="68" actId="26606"/>
          <ac:spMkLst>
            <pc:docMk/>
            <pc:sldMk cId="3242729047" sldId="257"/>
            <ac:spMk id="18" creationId="{088D065B-39DA-4077-B9CF-E489CE4C0169}"/>
          </ac:spMkLst>
        </pc:spChg>
        <pc:spChg chg="add del">
          <ac:chgData name="Kristina White" userId="d5dd65a29a04a9b3" providerId="LiveId" clId="{7840CBDB-30DC-4592-8FC3-BD5AC13EFF14}" dt="2021-06-19T04:45:29.456" v="70" actId="26606"/>
          <ac:spMkLst>
            <pc:docMk/>
            <pc:sldMk cId="3242729047" sldId="257"/>
            <ac:spMk id="20" creationId="{100EDD19-6802-4EC3-95CE-CFFAB042CFD6}"/>
          </ac:spMkLst>
        </pc:spChg>
        <pc:spChg chg="add del">
          <ac:chgData name="Kristina White" userId="d5dd65a29a04a9b3" providerId="LiveId" clId="{7840CBDB-30DC-4592-8FC3-BD5AC13EFF14}" dt="2021-06-19T04:45:29.456" v="70" actId="26606"/>
          <ac:spMkLst>
            <pc:docMk/>
            <pc:sldMk cId="3242729047" sldId="257"/>
            <ac:spMk id="21" creationId="{DB17E863-922E-4C26-BD64-E8FD41D28661}"/>
          </ac:spMkLst>
        </pc:spChg>
        <pc:spChg chg="add del">
          <ac:chgData name="Kristina White" userId="d5dd65a29a04a9b3" providerId="LiveId" clId="{7840CBDB-30DC-4592-8FC3-BD5AC13EFF14}" dt="2021-06-19T04:45:29.456" v="70" actId="26606"/>
          <ac:spMkLst>
            <pc:docMk/>
            <pc:sldMk cId="3242729047" sldId="257"/>
            <ac:spMk id="22" creationId="{21F712A4-BBA6-46AB-9C26-1BA5F42E3C51}"/>
          </ac:spMkLst>
        </pc:spChg>
        <pc:spChg chg="add del">
          <ac:chgData name="Kristina White" userId="d5dd65a29a04a9b3" providerId="LiveId" clId="{7840CBDB-30DC-4592-8FC3-BD5AC13EFF14}" dt="2021-06-20T02:55:38.674" v="74" actId="26606"/>
          <ac:spMkLst>
            <pc:docMk/>
            <pc:sldMk cId="3242729047" sldId="257"/>
            <ac:spMk id="24" creationId="{777A147A-9ED8-46B4-8660-1B3C2AA880B5}"/>
          </ac:spMkLst>
        </pc:spChg>
        <pc:spChg chg="add del">
          <ac:chgData name="Kristina White" userId="d5dd65a29a04a9b3" providerId="LiveId" clId="{7840CBDB-30DC-4592-8FC3-BD5AC13EFF14}" dt="2021-06-20T02:55:38.674" v="74" actId="26606"/>
          <ac:spMkLst>
            <pc:docMk/>
            <pc:sldMk cId="3242729047" sldId="257"/>
            <ac:spMk id="25" creationId="{5D6C15A0-C087-4593-8414-2B4EC1CDC3DE}"/>
          </ac:spMkLst>
        </pc:spChg>
        <pc:spChg chg="add mod">
          <ac:chgData name="Kristina White" userId="d5dd65a29a04a9b3" providerId="LiveId" clId="{7840CBDB-30DC-4592-8FC3-BD5AC13EFF14}" dt="2021-06-20T03:01:00.044" v="463" actId="255"/>
          <ac:spMkLst>
            <pc:docMk/>
            <pc:sldMk cId="3242729047" sldId="257"/>
            <ac:spMk id="26" creationId="{21F712A4-BBA6-46AB-9C26-1BA5F42E3C51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31" creationId="{46D6306C-ED4F-4AAE-B4A5-EEA6AFAD726E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33" creationId="{0EC5361D-F897-4856-B945-0455A365EB24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35" creationId="{4508C0C5-2268-42B5-B3C8-4D0899E05F8C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37" creationId="{141ACBDB-38F8-4B34-8183-BD95B4E55A62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39" creationId="{DE00DB52-3455-4E2F-867B-A6D0516E175B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41" creationId="{9E914C83-E0D8-4953-92D5-169D28CB43AE}"/>
          </ac:spMkLst>
        </pc:spChg>
        <pc:spChg chg="add del">
          <ac:chgData name="Kristina White" userId="d5dd65a29a04a9b3" providerId="LiveId" clId="{7840CBDB-30DC-4592-8FC3-BD5AC13EFF14}" dt="2021-06-20T02:55:38.664" v="73" actId="26606"/>
          <ac:spMkLst>
            <pc:docMk/>
            <pc:sldMk cId="3242729047" sldId="257"/>
            <ac:spMk id="43" creationId="{3512E083-F550-46AF-8490-767ECFD00CB7}"/>
          </ac:spMkLst>
        </pc:spChg>
        <pc:spChg chg="add del">
          <ac:chgData name="Kristina White" userId="d5dd65a29a04a9b3" providerId="LiveId" clId="{7840CBDB-30DC-4592-8FC3-BD5AC13EFF14}" dt="2021-06-20T03:17:55.377" v="470"/>
          <ac:spMkLst>
            <pc:docMk/>
            <pc:sldMk cId="3242729047" sldId="257"/>
            <ac:spMk id="45" creationId="{2B566528-1B12-4246-9431-5C2D7D081168}"/>
          </ac:spMkLst>
        </pc:spChg>
        <pc:spChg chg="add del">
          <ac:chgData name="Kristina White" userId="d5dd65a29a04a9b3" providerId="LiveId" clId="{7840CBDB-30DC-4592-8FC3-BD5AC13EFF14}" dt="2021-06-20T03:17:55.377" v="470"/>
          <ac:spMkLst>
            <pc:docMk/>
            <pc:sldMk cId="3242729047" sldId="257"/>
            <ac:spMk id="46" creationId="{2E80C965-DB6D-4F81-9E9E-B027384D0BD6}"/>
          </ac:spMkLst>
        </pc:spChg>
        <pc:spChg chg="add del">
          <ac:chgData name="Kristina White" userId="d5dd65a29a04a9b3" providerId="LiveId" clId="{7840CBDB-30DC-4592-8FC3-BD5AC13EFF14}" dt="2021-06-20T03:17:55.377" v="470"/>
          <ac:spMkLst>
            <pc:docMk/>
            <pc:sldMk cId="3242729047" sldId="257"/>
            <ac:spMk id="47" creationId="{A580F890-B085-4E95-96AA-55AEBEC5CE6E}"/>
          </ac:spMkLst>
        </pc:spChg>
        <pc:spChg chg="add del">
          <ac:chgData name="Kristina White" userId="d5dd65a29a04a9b3" providerId="LiveId" clId="{7840CBDB-30DC-4592-8FC3-BD5AC13EFF14}" dt="2021-06-20T03:17:55.377" v="470"/>
          <ac:spMkLst>
            <pc:docMk/>
            <pc:sldMk cId="3242729047" sldId="257"/>
            <ac:spMk id="48" creationId="{D3F51FEB-38FB-4F6C-9F7B-2F2AFAB65463}"/>
          </ac:spMkLst>
        </pc:spChg>
        <pc:spChg chg="add del">
          <ac:chgData name="Kristina White" userId="d5dd65a29a04a9b3" providerId="LiveId" clId="{7840CBDB-30DC-4592-8FC3-BD5AC13EFF14}" dt="2021-06-20T03:17:55.377" v="470"/>
          <ac:spMkLst>
            <pc:docMk/>
            <pc:sldMk cId="3242729047" sldId="257"/>
            <ac:spMk id="49" creationId="{1E547BA6-BAE0-43BB-A7CA-60F69CE252F0}"/>
          </ac:spMkLst>
        </pc:spChg>
      </pc:sldChg>
      <pc:sldChg chg="new del">
        <pc:chgData name="Kristina White" userId="d5dd65a29a04a9b3" providerId="LiveId" clId="{7840CBDB-30DC-4592-8FC3-BD5AC13EFF14}" dt="2021-06-20T03:01:11.666" v="465" actId="47"/>
        <pc:sldMkLst>
          <pc:docMk/>
          <pc:sldMk cId="519228479" sldId="258"/>
        </pc:sldMkLst>
      </pc:sldChg>
      <pc:sldChg chg="modSp new mod modNotesTx">
        <pc:chgData name="Kristina White" userId="d5dd65a29a04a9b3" providerId="LiveId" clId="{7840CBDB-30DC-4592-8FC3-BD5AC13EFF14}" dt="2021-06-28T04:18:53.631" v="4878" actId="20577"/>
        <pc:sldMkLst>
          <pc:docMk/>
          <pc:sldMk cId="1890692133" sldId="258"/>
        </pc:sldMkLst>
        <pc:spChg chg="mod">
          <ac:chgData name="Kristina White" userId="d5dd65a29a04a9b3" providerId="LiveId" clId="{7840CBDB-30DC-4592-8FC3-BD5AC13EFF14}" dt="2021-06-20T03:18:04.058" v="478" actId="20577"/>
          <ac:spMkLst>
            <pc:docMk/>
            <pc:sldMk cId="1890692133" sldId="258"/>
            <ac:spMk id="2" creationId="{52D8E644-7955-4899-AD6A-B05D1A5570B3}"/>
          </ac:spMkLst>
        </pc:spChg>
        <pc:spChg chg="mod">
          <ac:chgData name="Kristina White" userId="d5dd65a29a04a9b3" providerId="LiveId" clId="{7840CBDB-30DC-4592-8FC3-BD5AC13EFF14}" dt="2021-06-20T03:18:31.970" v="508" actId="313"/>
          <ac:spMkLst>
            <pc:docMk/>
            <pc:sldMk cId="1890692133" sldId="258"/>
            <ac:spMk id="3" creationId="{9380734E-8287-47C9-8B68-0654DBF7EE09}"/>
          </ac:spMkLst>
        </pc:spChg>
        <pc:spChg chg="mod">
          <ac:chgData name="Kristina White" userId="d5dd65a29a04a9b3" providerId="LiveId" clId="{7840CBDB-30DC-4592-8FC3-BD5AC13EFF14}" dt="2021-06-20T03:33:21.467" v="1141" actId="27636"/>
          <ac:spMkLst>
            <pc:docMk/>
            <pc:sldMk cId="1890692133" sldId="258"/>
            <ac:spMk id="4" creationId="{19A54DDD-5C1F-483B-A733-A029A69A4EA1}"/>
          </ac:spMkLst>
        </pc:spChg>
        <pc:spChg chg="mod">
          <ac:chgData name="Kristina White" userId="d5dd65a29a04a9b3" providerId="LiveId" clId="{7840CBDB-30DC-4592-8FC3-BD5AC13EFF14}" dt="2021-06-20T03:18:19.821" v="507" actId="20577"/>
          <ac:spMkLst>
            <pc:docMk/>
            <pc:sldMk cId="1890692133" sldId="258"/>
            <ac:spMk id="5" creationId="{3BB50614-DDF2-4898-A23D-D1A4AE327030}"/>
          </ac:spMkLst>
        </pc:spChg>
        <pc:spChg chg="mod">
          <ac:chgData name="Kristina White" userId="d5dd65a29a04a9b3" providerId="LiveId" clId="{7840CBDB-30DC-4592-8FC3-BD5AC13EFF14}" dt="2021-06-20T03:33:25.838" v="1166" actId="20577"/>
          <ac:spMkLst>
            <pc:docMk/>
            <pc:sldMk cId="1890692133" sldId="258"/>
            <ac:spMk id="6" creationId="{E740E0BB-6C89-48CE-9DE4-EAEAE734E27A}"/>
          </ac:spMkLst>
        </pc:spChg>
      </pc:sldChg>
      <pc:sldChg chg="addSp delSp modSp new mod setBg modClrScheme chgLayout">
        <pc:chgData name="Kristina White" userId="d5dd65a29a04a9b3" providerId="LiveId" clId="{7840CBDB-30DC-4592-8FC3-BD5AC13EFF14}" dt="2021-06-20T04:31:23.164" v="1585" actId="20577"/>
        <pc:sldMkLst>
          <pc:docMk/>
          <pc:sldMk cId="3452285298" sldId="259"/>
        </pc:sldMkLst>
        <pc:spChg chg="mod or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2" creationId="{FDFD4359-54D0-4A9B-B6A7-DE314A847505}"/>
          </ac:spMkLst>
        </pc:spChg>
        <pc:spChg chg="del">
          <ac:chgData name="Kristina White" userId="d5dd65a29a04a9b3" providerId="LiveId" clId="{7840CBDB-30DC-4592-8FC3-BD5AC13EFF14}" dt="2021-06-20T03:34:21.582" v="1188" actId="700"/>
          <ac:spMkLst>
            <pc:docMk/>
            <pc:sldMk cId="3452285298" sldId="259"/>
            <ac:spMk id="3" creationId="{E9386B80-43DA-48E6-85D8-41560C93EDC4}"/>
          </ac:spMkLst>
        </pc:spChg>
        <pc:spChg chg="del mod ord">
          <ac:chgData name="Kristina White" userId="d5dd65a29a04a9b3" providerId="LiveId" clId="{7840CBDB-30DC-4592-8FC3-BD5AC13EFF14}" dt="2021-06-20T03:34:21.582" v="1188" actId="700"/>
          <ac:spMkLst>
            <pc:docMk/>
            <pc:sldMk cId="3452285298" sldId="259"/>
            <ac:spMk id="4" creationId="{9F2D7E1F-D766-4B5D-91FB-34E848838E35}"/>
          </ac:spMkLst>
        </pc:spChg>
        <pc:spChg chg="del">
          <ac:chgData name="Kristina White" userId="d5dd65a29a04a9b3" providerId="LiveId" clId="{7840CBDB-30DC-4592-8FC3-BD5AC13EFF14}" dt="2021-06-20T03:34:21.582" v="1188" actId="700"/>
          <ac:spMkLst>
            <pc:docMk/>
            <pc:sldMk cId="3452285298" sldId="259"/>
            <ac:spMk id="5" creationId="{A14A08E1-66A0-4901-B99F-58BFEB256C80}"/>
          </ac:spMkLst>
        </pc:spChg>
        <pc:spChg chg="del">
          <ac:chgData name="Kristina White" userId="d5dd65a29a04a9b3" providerId="LiveId" clId="{7840CBDB-30DC-4592-8FC3-BD5AC13EFF14}" dt="2021-06-20T03:34:21.582" v="1188" actId="700"/>
          <ac:spMkLst>
            <pc:docMk/>
            <pc:sldMk cId="3452285298" sldId="259"/>
            <ac:spMk id="6" creationId="{7807A6C0-F3B0-45DB-8F95-15F429DCF212}"/>
          </ac:spMkLst>
        </pc:spChg>
        <pc:spChg chg="add mod ord">
          <ac:chgData name="Kristina White" userId="d5dd65a29a04a9b3" providerId="LiveId" clId="{7840CBDB-30DC-4592-8FC3-BD5AC13EFF14}" dt="2021-06-20T04:31:23.164" v="1585" actId="20577"/>
          <ac:spMkLst>
            <pc:docMk/>
            <pc:sldMk cId="3452285298" sldId="259"/>
            <ac:spMk id="7" creationId="{CAEF6596-135A-4D4C-9781-F043F06607AB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12" creationId="{46D6306C-ED4F-4AAE-B4A5-EEA6AFAD726E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14" creationId="{0EC5361D-F897-4856-B945-0455A365EB24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16" creationId="{4508C0C5-2268-42B5-B3C8-4D0899E05F8C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18" creationId="{141ACBDB-38F8-4B34-8183-BD95B4E55A62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20" creationId="{DE00DB52-3455-4E2F-867B-A6D0516E175B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22" creationId="{9E914C83-E0D8-4953-92D5-169D28CB43AE}"/>
          </ac:spMkLst>
        </pc:spChg>
        <pc:spChg chg="add">
          <ac:chgData name="Kristina White" userId="d5dd65a29a04a9b3" providerId="LiveId" clId="{7840CBDB-30DC-4592-8FC3-BD5AC13EFF14}" dt="2021-06-20T03:34:25.682" v="1189" actId="26606"/>
          <ac:spMkLst>
            <pc:docMk/>
            <pc:sldMk cId="3452285298" sldId="259"/>
            <ac:spMk id="24" creationId="{3512E083-F550-46AF-8490-767ECFD00CB7}"/>
          </ac:spMkLst>
        </pc:spChg>
      </pc:sldChg>
      <pc:sldChg chg="modSp new mod">
        <pc:chgData name="Kristina White" userId="d5dd65a29a04a9b3" providerId="LiveId" clId="{7840CBDB-30DC-4592-8FC3-BD5AC13EFF14}" dt="2021-06-20T04:40:42.098" v="2422"/>
        <pc:sldMkLst>
          <pc:docMk/>
          <pc:sldMk cId="1051084404" sldId="260"/>
        </pc:sldMkLst>
        <pc:spChg chg="mod">
          <ac:chgData name="Kristina White" userId="d5dd65a29a04a9b3" providerId="LiveId" clId="{7840CBDB-30DC-4592-8FC3-BD5AC13EFF14}" dt="2021-06-20T04:32:34.666" v="1608" actId="20577"/>
          <ac:spMkLst>
            <pc:docMk/>
            <pc:sldMk cId="1051084404" sldId="260"/>
            <ac:spMk id="2" creationId="{72569DB6-0807-49DE-969E-C37EE5A38569}"/>
          </ac:spMkLst>
        </pc:spChg>
        <pc:spChg chg="mod">
          <ac:chgData name="Kristina White" userId="d5dd65a29a04a9b3" providerId="LiveId" clId="{7840CBDB-30DC-4592-8FC3-BD5AC13EFF14}" dt="2021-06-20T04:32:42.637" v="1633" actId="20577"/>
          <ac:spMkLst>
            <pc:docMk/>
            <pc:sldMk cId="1051084404" sldId="260"/>
            <ac:spMk id="3" creationId="{2FBE018C-E9E6-493C-B5E5-35A588F119B8}"/>
          </ac:spMkLst>
        </pc:spChg>
        <pc:spChg chg="mod">
          <ac:chgData name="Kristina White" userId="d5dd65a29a04a9b3" providerId="LiveId" clId="{7840CBDB-30DC-4592-8FC3-BD5AC13EFF14}" dt="2021-06-20T04:40:35.497" v="2420" actId="20577"/>
          <ac:spMkLst>
            <pc:docMk/>
            <pc:sldMk cId="1051084404" sldId="260"/>
            <ac:spMk id="4" creationId="{84D97161-516F-4618-8642-9C39E766FB26}"/>
          </ac:spMkLst>
        </pc:spChg>
        <pc:spChg chg="mod">
          <ac:chgData name="Kristina White" userId="d5dd65a29a04a9b3" providerId="LiveId" clId="{7840CBDB-30DC-4592-8FC3-BD5AC13EFF14}" dt="2021-06-20T04:32:45.674" v="1638" actId="20577"/>
          <ac:spMkLst>
            <pc:docMk/>
            <pc:sldMk cId="1051084404" sldId="260"/>
            <ac:spMk id="5" creationId="{A9B4DB6F-3C11-488C-BC34-91FAEAE1006E}"/>
          </ac:spMkLst>
        </pc:spChg>
        <pc:spChg chg="mod">
          <ac:chgData name="Kristina White" userId="d5dd65a29a04a9b3" providerId="LiveId" clId="{7840CBDB-30DC-4592-8FC3-BD5AC13EFF14}" dt="2021-06-20T04:40:42.098" v="2422"/>
          <ac:spMkLst>
            <pc:docMk/>
            <pc:sldMk cId="1051084404" sldId="260"/>
            <ac:spMk id="6" creationId="{3C65A81F-889C-4BE2-96BB-D50BDC4F88C9}"/>
          </ac:spMkLst>
        </pc:spChg>
      </pc:sldChg>
      <pc:sldChg chg="addSp modSp new mod setBg">
        <pc:chgData name="Kristina White" userId="d5dd65a29a04a9b3" providerId="LiveId" clId="{7840CBDB-30DC-4592-8FC3-BD5AC13EFF14}" dt="2021-06-21T22:35:28.118" v="2994" actId="20577"/>
        <pc:sldMkLst>
          <pc:docMk/>
          <pc:sldMk cId="953866087" sldId="261"/>
        </pc:sldMkLst>
        <pc:spChg chg="mod">
          <ac:chgData name="Kristina White" userId="d5dd65a29a04a9b3" providerId="LiveId" clId="{7840CBDB-30DC-4592-8FC3-BD5AC13EFF14}" dt="2021-06-20T04:41:14.858" v="2438" actId="20577"/>
          <ac:spMkLst>
            <pc:docMk/>
            <pc:sldMk cId="953866087" sldId="261"/>
            <ac:spMk id="2" creationId="{40693F89-F259-4A5C-860F-BD7475DC734C}"/>
          </ac:spMkLst>
        </pc:spChg>
        <pc:spChg chg="mod">
          <ac:chgData name="Kristina White" userId="d5dd65a29a04a9b3" providerId="LiveId" clId="{7840CBDB-30DC-4592-8FC3-BD5AC13EFF14}" dt="2021-06-21T22:35:28.118" v="2994" actId="20577"/>
          <ac:spMkLst>
            <pc:docMk/>
            <pc:sldMk cId="953866087" sldId="261"/>
            <ac:spMk id="3" creationId="{BD896F95-C139-4653-B6F9-949AFB26B01A}"/>
          </ac:spMkLst>
        </pc:spChg>
        <pc:spChg chg="add">
          <ac:chgData name="Kristina White" userId="d5dd65a29a04a9b3" providerId="LiveId" clId="{7840CBDB-30DC-4592-8FC3-BD5AC13EFF14}" dt="2021-06-20T04:41:06.474" v="2424" actId="26606"/>
          <ac:spMkLst>
            <pc:docMk/>
            <pc:sldMk cId="953866087" sldId="261"/>
            <ac:spMk id="8" creationId="{B72AC948-0302-47F8-8507-14B8D9BC74ED}"/>
          </ac:spMkLst>
        </pc:spChg>
        <pc:spChg chg="add">
          <ac:chgData name="Kristina White" userId="d5dd65a29a04a9b3" providerId="LiveId" clId="{7840CBDB-30DC-4592-8FC3-BD5AC13EFF14}" dt="2021-06-20T04:41:06.474" v="2424" actId="26606"/>
          <ac:spMkLst>
            <pc:docMk/>
            <pc:sldMk cId="953866087" sldId="261"/>
            <ac:spMk id="14" creationId="{6C132392-D5FF-4588-8FA1-5BAD77BF6464}"/>
          </ac:spMkLst>
        </pc:spChg>
        <pc:spChg chg="add">
          <ac:chgData name="Kristina White" userId="d5dd65a29a04a9b3" providerId="LiveId" clId="{7840CBDB-30DC-4592-8FC3-BD5AC13EFF14}" dt="2021-06-20T04:41:06.474" v="2424" actId="26606"/>
          <ac:spMkLst>
            <pc:docMk/>
            <pc:sldMk cId="953866087" sldId="261"/>
            <ac:spMk id="16" creationId="{C7EAC045-695C-4E73-9B7C-AFD6FB22DA20}"/>
          </ac:spMkLst>
        </pc:spChg>
        <pc:grpChg chg="add">
          <ac:chgData name="Kristina White" userId="d5dd65a29a04a9b3" providerId="LiveId" clId="{7840CBDB-30DC-4592-8FC3-BD5AC13EFF14}" dt="2021-06-20T04:41:06.474" v="2424" actId="26606"/>
          <ac:grpSpMkLst>
            <pc:docMk/>
            <pc:sldMk cId="953866087" sldId="261"/>
            <ac:grpSpMk id="10" creationId="{35E49727-ABCF-4829-A82A-72062E73A35B}"/>
          </ac:grpSpMkLst>
        </pc:grpChg>
        <pc:grpChg chg="add">
          <ac:chgData name="Kristina White" userId="d5dd65a29a04a9b3" providerId="LiveId" clId="{7840CBDB-30DC-4592-8FC3-BD5AC13EFF14}" dt="2021-06-20T04:41:06.474" v="2424" actId="26606"/>
          <ac:grpSpMkLst>
            <pc:docMk/>
            <pc:sldMk cId="953866087" sldId="261"/>
            <ac:grpSpMk id="18" creationId="{FD47CE07-4A2E-4A4A-BB03-79FD398547EF}"/>
          </ac:grpSpMkLst>
        </pc:grpChg>
      </pc:sldChg>
      <pc:sldChg chg="addSp modSp new mod setBg">
        <pc:chgData name="Kristina White" userId="d5dd65a29a04a9b3" providerId="LiveId" clId="{7840CBDB-30DC-4592-8FC3-BD5AC13EFF14}" dt="2021-06-22T04:01:12.464" v="4175" actId="5793"/>
        <pc:sldMkLst>
          <pc:docMk/>
          <pc:sldMk cId="257858292" sldId="262"/>
        </pc:sldMkLst>
        <pc:spChg chg="mod">
          <ac:chgData name="Kristina White" userId="d5dd65a29a04a9b3" providerId="LiveId" clId="{7840CBDB-30DC-4592-8FC3-BD5AC13EFF14}" dt="2021-06-21T23:22:55.141" v="3382" actId="20577"/>
          <ac:spMkLst>
            <pc:docMk/>
            <pc:sldMk cId="257858292" sldId="262"/>
            <ac:spMk id="2" creationId="{B95C93FD-5598-4F1A-BFB8-CE3D553DD07C}"/>
          </ac:spMkLst>
        </pc:spChg>
        <pc:spChg chg="mod">
          <ac:chgData name="Kristina White" userId="d5dd65a29a04a9b3" providerId="LiveId" clId="{7840CBDB-30DC-4592-8FC3-BD5AC13EFF14}" dt="2021-06-22T04:01:12.464" v="4175" actId="5793"/>
          <ac:spMkLst>
            <pc:docMk/>
            <pc:sldMk cId="257858292" sldId="262"/>
            <ac:spMk id="3" creationId="{DA642BE0-C51B-4B34-AE5C-77804E764CD6}"/>
          </ac:spMkLst>
        </pc:spChg>
        <pc:spChg chg="add">
          <ac:chgData name="Kristina White" userId="d5dd65a29a04a9b3" providerId="LiveId" clId="{7840CBDB-30DC-4592-8FC3-BD5AC13EFF14}" dt="2021-06-21T23:22:50.294" v="3375" actId="26606"/>
          <ac:spMkLst>
            <pc:docMk/>
            <pc:sldMk cId="257858292" sldId="262"/>
            <ac:spMk id="8" creationId="{2B566528-1B12-4246-9431-5C2D7D081168}"/>
          </ac:spMkLst>
        </pc:spChg>
        <pc:spChg chg="add">
          <ac:chgData name="Kristina White" userId="d5dd65a29a04a9b3" providerId="LiveId" clId="{7840CBDB-30DC-4592-8FC3-BD5AC13EFF14}" dt="2021-06-21T23:22:50.294" v="3375" actId="26606"/>
          <ac:spMkLst>
            <pc:docMk/>
            <pc:sldMk cId="257858292" sldId="262"/>
            <ac:spMk id="10" creationId="{2E80C965-DB6D-4F81-9E9E-B027384D0BD6}"/>
          </ac:spMkLst>
        </pc:spChg>
        <pc:spChg chg="add">
          <ac:chgData name="Kristina White" userId="d5dd65a29a04a9b3" providerId="LiveId" clId="{7840CBDB-30DC-4592-8FC3-BD5AC13EFF14}" dt="2021-06-21T23:22:50.294" v="3375" actId="26606"/>
          <ac:spMkLst>
            <pc:docMk/>
            <pc:sldMk cId="257858292" sldId="262"/>
            <ac:spMk id="12" creationId="{A580F890-B085-4E95-96AA-55AEBEC5CE6E}"/>
          </ac:spMkLst>
        </pc:spChg>
        <pc:spChg chg="add">
          <ac:chgData name="Kristina White" userId="d5dd65a29a04a9b3" providerId="LiveId" clId="{7840CBDB-30DC-4592-8FC3-BD5AC13EFF14}" dt="2021-06-21T23:22:50.294" v="3375" actId="26606"/>
          <ac:spMkLst>
            <pc:docMk/>
            <pc:sldMk cId="257858292" sldId="262"/>
            <ac:spMk id="14" creationId="{D3F51FEB-38FB-4F6C-9F7B-2F2AFAB65463}"/>
          </ac:spMkLst>
        </pc:spChg>
        <pc:spChg chg="add">
          <ac:chgData name="Kristina White" userId="d5dd65a29a04a9b3" providerId="LiveId" clId="{7840CBDB-30DC-4592-8FC3-BD5AC13EFF14}" dt="2021-06-21T23:22:50.294" v="3375" actId="26606"/>
          <ac:spMkLst>
            <pc:docMk/>
            <pc:sldMk cId="257858292" sldId="262"/>
            <ac:spMk id="16" creationId="{1E547BA6-BAE0-43BB-A7CA-60F69CE252F0}"/>
          </ac:spMkLst>
        </pc:spChg>
      </pc:sldChg>
      <pc:sldChg chg="addSp delSp modSp new mod setBg modClrScheme chgLayout">
        <pc:chgData name="Kristina White" userId="d5dd65a29a04a9b3" providerId="LiveId" clId="{7840CBDB-30DC-4592-8FC3-BD5AC13EFF14}" dt="2021-06-28T07:26:53.816" v="4925" actId="20577"/>
        <pc:sldMkLst>
          <pc:docMk/>
          <pc:sldMk cId="3684414036" sldId="263"/>
        </pc:sldMkLst>
        <pc:spChg chg="del mod ord">
          <ac:chgData name="Kristina White" userId="d5dd65a29a04a9b3" providerId="LiveId" clId="{7840CBDB-30DC-4592-8FC3-BD5AC13EFF14}" dt="2021-06-22T03:39:40.557" v="3455" actId="700"/>
          <ac:spMkLst>
            <pc:docMk/>
            <pc:sldMk cId="3684414036" sldId="263"/>
            <ac:spMk id="2" creationId="{8AB5C03B-9C92-4FF9-A2B2-E0B9759CD742}"/>
          </ac:spMkLst>
        </pc:spChg>
        <pc:spChg chg="del mod ord">
          <ac:chgData name="Kristina White" userId="d5dd65a29a04a9b3" providerId="LiveId" clId="{7840CBDB-30DC-4592-8FC3-BD5AC13EFF14}" dt="2021-06-22T03:39:40.557" v="3455" actId="700"/>
          <ac:spMkLst>
            <pc:docMk/>
            <pc:sldMk cId="3684414036" sldId="263"/>
            <ac:spMk id="3" creationId="{FA487AB2-572F-45E4-AF1B-CABBCB826387}"/>
          </ac:spMkLst>
        </pc:spChg>
        <pc:spChg chg="add mod ord">
          <ac:chgData name="Kristina White" userId="d5dd65a29a04a9b3" providerId="LiveId" clId="{7840CBDB-30DC-4592-8FC3-BD5AC13EFF14}" dt="2021-06-22T03:45:38.674" v="3894" actId="26606"/>
          <ac:spMkLst>
            <pc:docMk/>
            <pc:sldMk cId="3684414036" sldId="263"/>
            <ac:spMk id="4" creationId="{DB2A9AB7-BE0F-4FD2-9285-63EDD6B7EE81}"/>
          </ac:spMkLst>
        </pc:spChg>
        <pc:spChg chg="add mod ord">
          <ac:chgData name="Kristina White" userId="d5dd65a29a04a9b3" providerId="LiveId" clId="{7840CBDB-30DC-4592-8FC3-BD5AC13EFF14}" dt="2021-06-28T07:26:53.816" v="4925" actId="20577"/>
          <ac:spMkLst>
            <pc:docMk/>
            <pc:sldMk cId="3684414036" sldId="263"/>
            <ac:spMk id="5" creationId="{1CCF523F-156B-435B-8F7C-1712CC88A382}"/>
          </ac:spMkLst>
        </pc:spChg>
        <pc:spChg chg="add del mod ord">
          <ac:chgData name="Kristina White" userId="d5dd65a29a04a9b3" providerId="LiveId" clId="{7840CBDB-30DC-4592-8FC3-BD5AC13EFF14}" dt="2021-06-22T03:43:57.730" v="3773" actId="931"/>
          <ac:spMkLst>
            <pc:docMk/>
            <pc:sldMk cId="3684414036" sldId="263"/>
            <ac:spMk id="6" creationId="{71EE3135-CB0A-448D-96DF-ACB985C4E840}"/>
          </ac:spMkLst>
        </pc:spChg>
        <pc:spChg chg="add del">
          <ac:chgData name="Kristina White" userId="d5dd65a29a04a9b3" providerId="LiveId" clId="{7840CBDB-30DC-4592-8FC3-BD5AC13EFF14}" dt="2021-06-22T03:40:06.496" v="3457" actId="26606"/>
          <ac:spMkLst>
            <pc:docMk/>
            <pc:sldMk cId="3684414036" sldId="263"/>
            <ac:spMk id="11" creationId="{B36F400F-DF28-43BC-8D8E-4929793B392A}"/>
          </ac:spMkLst>
        </pc:spChg>
        <pc:spChg chg="add">
          <ac:chgData name="Kristina White" userId="d5dd65a29a04a9b3" providerId="LiveId" clId="{7840CBDB-30DC-4592-8FC3-BD5AC13EFF14}" dt="2021-06-22T03:45:38.674" v="3894" actId="26606"/>
          <ac:spMkLst>
            <pc:docMk/>
            <pc:sldMk cId="3684414036" sldId="263"/>
            <ac:spMk id="13" creationId="{2B566528-1B12-4246-9431-5C2D7D081168}"/>
          </ac:spMkLst>
        </pc:spChg>
        <pc:grpChg chg="add">
          <ac:chgData name="Kristina White" userId="d5dd65a29a04a9b3" providerId="LiveId" clId="{7840CBDB-30DC-4592-8FC3-BD5AC13EFF14}" dt="2021-06-22T03:45:38.674" v="3894" actId="26606"/>
          <ac:grpSpMkLst>
            <pc:docMk/>
            <pc:sldMk cId="3684414036" sldId="263"/>
            <ac:grpSpMk id="15" creationId="{828A5161-06F1-46CF-8AD7-844680A59E13}"/>
          </ac:grpSpMkLst>
        </pc:grpChg>
        <pc:grpChg chg="add">
          <ac:chgData name="Kristina White" userId="d5dd65a29a04a9b3" providerId="LiveId" clId="{7840CBDB-30DC-4592-8FC3-BD5AC13EFF14}" dt="2021-06-22T03:45:38.674" v="3894" actId="26606"/>
          <ac:grpSpMkLst>
            <pc:docMk/>
            <pc:sldMk cId="3684414036" sldId="263"/>
            <ac:grpSpMk id="19" creationId="{5995D10D-E9C9-47DB-AE7E-801FEF38F5C9}"/>
          </ac:grpSpMkLst>
        </pc:grpChg>
        <pc:picChg chg="add mod">
          <ac:chgData name="Kristina White" userId="d5dd65a29a04a9b3" providerId="LiveId" clId="{7840CBDB-30DC-4592-8FC3-BD5AC13EFF14}" dt="2021-06-22T03:45:38.674" v="3894" actId="26606"/>
          <ac:picMkLst>
            <pc:docMk/>
            <pc:sldMk cId="3684414036" sldId="263"/>
            <ac:picMk id="8" creationId="{B94FFEFB-CDC4-4F59-B357-A5D0552BD4DA}"/>
          </ac:picMkLst>
        </pc:picChg>
      </pc:sldChg>
      <pc:sldChg chg="addSp delSp modSp new mod setBg">
        <pc:chgData name="Kristina White" userId="d5dd65a29a04a9b3" providerId="LiveId" clId="{7840CBDB-30DC-4592-8FC3-BD5AC13EFF14}" dt="2021-06-22T04:00:41.265" v="4027" actId="20577"/>
        <pc:sldMkLst>
          <pc:docMk/>
          <pc:sldMk cId="181833419" sldId="264"/>
        </pc:sldMkLst>
        <pc:spChg chg="mod">
          <ac:chgData name="Kristina White" userId="d5dd65a29a04a9b3" providerId="LiveId" clId="{7840CBDB-30DC-4592-8FC3-BD5AC13EFF14}" dt="2021-06-22T04:00:41.265" v="4027" actId="20577"/>
          <ac:spMkLst>
            <pc:docMk/>
            <pc:sldMk cId="181833419" sldId="264"/>
            <ac:spMk id="2" creationId="{F8750FCB-D59E-4D65-B592-9DAD3AE6BC09}"/>
          </ac:spMkLst>
        </pc:spChg>
        <pc:spChg chg="mod ord">
          <ac:chgData name="Kristina White" userId="d5dd65a29a04a9b3" providerId="LiveId" clId="{7840CBDB-30DC-4592-8FC3-BD5AC13EFF14}" dt="2021-06-22T03:59:22.010" v="4008" actId="26606"/>
          <ac:spMkLst>
            <pc:docMk/>
            <pc:sldMk cId="181833419" sldId="264"/>
            <ac:spMk id="3" creationId="{E49FF95D-2273-4D3F-986B-95FC051C7276}"/>
          </ac:spMkLst>
        </pc:spChg>
        <pc:spChg chg="del">
          <ac:chgData name="Kristina White" userId="d5dd65a29a04a9b3" providerId="LiveId" clId="{7840CBDB-30DC-4592-8FC3-BD5AC13EFF14}" dt="2021-06-22T03:59:13.681" v="4005" actId="931"/>
          <ac:spMkLst>
            <pc:docMk/>
            <pc:sldMk cId="181833419" sldId="264"/>
            <ac:spMk id="4" creationId="{B1A0106E-87EC-4249-8279-5DDF9E6EAD26}"/>
          </ac:spMkLst>
        </pc:spChg>
        <pc:spChg chg="add">
          <ac:chgData name="Kristina White" userId="d5dd65a29a04a9b3" providerId="LiveId" clId="{7840CBDB-30DC-4592-8FC3-BD5AC13EFF14}" dt="2021-06-22T03:59:22.010" v="4008" actId="26606"/>
          <ac:spMkLst>
            <pc:docMk/>
            <pc:sldMk cId="181833419" sldId="264"/>
            <ac:spMk id="11" creationId="{2B566528-1B12-4246-9431-5C2D7D081168}"/>
          </ac:spMkLst>
        </pc:spChg>
        <pc:grpChg chg="add">
          <ac:chgData name="Kristina White" userId="d5dd65a29a04a9b3" providerId="LiveId" clId="{7840CBDB-30DC-4592-8FC3-BD5AC13EFF14}" dt="2021-06-22T03:59:22.010" v="4008" actId="26606"/>
          <ac:grpSpMkLst>
            <pc:docMk/>
            <pc:sldMk cId="181833419" sldId="264"/>
            <ac:grpSpMk id="13" creationId="{287F69AB-2350-44E3-9076-00265B93F313}"/>
          </ac:grpSpMkLst>
        </pc:grpChg>
        <pc:grpChg chg="add">
          <ac:chgData name="Kristina White" userId="d5dd65a29a04a9b3" providerId="LiveId" clId="{7840CBDB-30DC-4592-8FC3-BD5AC13EFF14}" dt="2021-06-22T03:59:22.010" v="4008" actId="26606"/>
          <ac:grpSpMkLst>
            <pc:docMk/>
            <pc:sldMk cId="181833419" sldId="264"/>
            <ac:grpSpMk id="17" creationId="{3EA7D759-6BEF-4CBD-A325-BCFA77832B3F}"/>
          </ac:grpSpMkLst>
        </pc:grpChg>
        <pc:picChg chg="add mod">
          <ac:chgData name="Kristina White" userId="d5dd65a29a04a9b3" providerId="LiveId" clId="{7840CBDB-30DC-4592-8FC3-BD5AC13EFF14}" dt="2021-06-22T04:00:12.234" v="4020" actId="1076"/>
          <ac:picMkLst>
            <pc:docMk/>
            <pc:sldMk cId="181833419" sldId="264"/>
            <ac:picMk id="6" creationId="{745DDCAE-D5AA-452D-AFCC-BBB3A819BAA5}"/>
          </ac:picMkLst>
        </pc:picChg>
        <pc:picChg chg="add mod">
          <ac:chgData name="Kristina White" userId="d5dd65a29a04a9b3" providerId="LiveId" clId="{7840CBDB-30DC-4592-8FC3-BD5AC13EFF14}" dt="2021-06-22T04:00:20.326" v="4023" actId="1076"/>
          <ac:picMkLst>
            <pc:docMk/>
            <pc:sldMk cId="181833419" sldId="264"/>
            <ac:picMk id="8" creationId="{FC6456BB-6884-47D2-9AC7-DEF4C8A80431}"/>
          </ac:picMkLst>
        </pc:picChg>
      </pc:sldChg>
      <pc:sldChg chg="addSp delSp modSp new add del mod setBg modClrScheme chgLayout">
        <pc:chgData name="Kristina White" userId="d5dd65a29a04a9b3" providerId="LiveId" clId="{7840CBDB-30DC-4592-8FC3-BD5AC13EFF14}" dt="2021-06-24T04:27:45.141" v="4599" actId="20577"/>
        <pc:sldMkLst>
          <pc:docMk/>
          <pc:sldMk cId="2319334400" sldId="265"/>
        </pc:sldMkLst>
        <pc:spChg chg="add del mod ord">
          <ac:chgData name="Kristina White" userId="d5dd65a29a04a9b3" providerId="LiveId" clId="{7840CBDB-30DC-4592-8FC3-BD5AC13EFF14}" dt="2021-06-22T04:02:59.612" v="4222" actId="700"/>
          <ac:spMkLst>
            <pc:docMk/>
            <pc:sldMk cId="2319334400" sldId="265"/>
            <ac:spMk id="2" creationId="{F68002E4-BE07-4B3C-BE17-364CFFB7D5B3}"/>
          </ac:spMkLst>
        </pc:spChg>
        <pc:spChg chg="add del mod ord">
          <ac:chgData name="Kristina White" userId="d5dd65a29a04a9b3" providerId="LiveId" clId="{7840CBDB-30DC-4592-8FC3-BD5AC13EFF14}" dt="2021-06-22T04:02:59.612" v="4222" actId="700"/>
          <ac:spMkLst>
            <pc:docMk/>
            <pc:sldMk cId="2319334400" sldId="265"/>
            <ac:spMk id="3" creationId="{DF8790E0-C9A8-4141-BDED-E75350D3BCF5}"/>
          </ac:spMkLst>
        </pc:spChg>
        <pc:spChg chg="add del">
          <ac:chgData name="Kristina White" userId="d5dd65a29a04a9b3" providerId="LiveId" clId="{7840CBDB-30DC-4592-8FC3-BD5AC13EFF14}" dt="2021-06-22T04:02:59.612" v="4222" actId="700"/>
          <ac:spMkLst>
            <pc:docMk/>
            <pc:sldMk cId="2319334400" sldId="265"/>
            <ac:spMk id="4" creationId="{2B7B0DEA-3236-4666-8ADC-98084E875982}"/>
          </ac:spMkLst>
        </pc:spChg>
        <pc:spChg chg="add del mod or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5" creationId="{F5A2BB36-7A50-45A2-B320-0A87FA73CD74}"/>
          </ac:spMkLst>
        </pc:spChg>
        <pc:spChg chg="add del mod ord">
          <ac:chgData name="Kristina White" userId="d5dd65a29a04a9b3" providerId="LiveId" clId="{7840CBDB-30DC-4592-8FC3-BD5AC13EFF14}" dt="2021-06-24T04:27:45.141" v="4599" actId="20577"/>
          <ac:spMkLst>
            <pc:docMk/>
            <pc:sldMk cId="2319334400" sldId="265"/>
            <ac:spMk id="6" creationId="{6F6BDDE3-3A47-4D23-B91D-9F8DF27A0B0F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8" creationId="{F3060C83-F051-4F0E-ABAD-AA0DFC48B218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9" creationId="{83C98ABE-055B-441F-B07E-44F97F083C39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10" creationId="{29FDB030-9B49-4CED-8CCD-4D99382388AC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11" creationId="{12FB12AE-71D1-47FD-9AC3-EE2C07424534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12" creationId="{3783CA14-24A1-485C-8B30-D6A5D87987AD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13" creationId="{64853C7E-3CBA-4464-865F-6044D94B1BE9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14" creationId="{9A97C86A-04D6-40F7-AE84-31AB43E6A846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15" creationId="{55EFEC59-B929-4851-9DEF-9106F27979A9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16" creationId="{FF9F2414-84E8-453E-B1F3-389FDE8192D9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17" creationId="{6C132392-D5FF-4588-8FA1-5BAD77BF6464}"/>
          </ac:spMkLst>
        </pc:spChg>
        <pc:spChg chg="add del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18" creationId="{3ECA69A1-7536-43AC-85EF-C7106179F5ED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19" creationId="{C7EAC045-695C-4E73-9B7C-AFD6FB22DA20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20" creationId="{12FB12AE-71D1-47FD-9AC3-EE2C07424534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21" creationId="{404A7A3A-BEAE-4BC6-A163-5D0E5F8C4669}"/>
          </ac:spMkLst>
        </pc:spChg>
        <pc:spChg chg="add del">
          <ac:chgData name="Kristina White" userId="d5dd65a29a04a9b3" providerId="LiveId" clId="{7840CBDB-30DC-4592-8FC3-BD5AC13EFF14}" dt="2021-06-22T04:02:50.963" v="4218" actId="26606"/>
          <ac:spMkLst>
            <pc:docMk/>
            <pc:sldMk cId="2319334400" sldId="265"/>
            <ac:spMk id="23" creationId="{12ED3B7D-405D-4DFA-8608-B6DE7467183E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25" creationId="{64853C7E-3CBA-4464-865F-6044D94B1BE9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27" creationId="{55EFEC59-B929-4851-9DEF-9106F27979A9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29" creationId="{6C132392-D5FF-4588-8FA1-5BAD77BF6464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31" creationId="{C7EAC045-695C-4E73-9B7C-AFD6FB22DA20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33" creationId="{404A7A3A-BEAE-4BC6-A163-5D0E5F8C4669}"/>
          </ac:spMkLst>
        </pc:spChg>
        <pc:spChg chg="add">
          <ac:chgData name="Kristina White" userId="d5dd65a29a04a9b3" providerId="LiveId" clId="{7840CBDB-30DC-4592-8FC3-BD5AC13EFF14}" dt="2021-06-22T04:04:27.182" v="4236" actId="26606"/>
          <ac:spMkLst>
            <pc:docMk/>
            <pc:sldMk cId="2319334400" sldId="265"/>
            <ac:spMk id="35" creationId="{12ED3B7D-405D-4DFA-8608-B6DE7467183E}"/>
          </ac:spMkLst>
        </pc:spChg>
      </pc:sldChg>
      <pc:sldChg chg="addSp delSp modSp new mod setBg modClrScheme chgLayout">
        <pc:chgData name="Kristina White" userId="d5dd65a29a04a9b3" providerId="LiveId" clId="{7840CBDB-30DC-4592-8FC3-BD5AC13EFF14}" dt="2021-06-28T18:28:38.540" v="4940" actId="255"/>
        <pc:sldMkLst>
          <pc:docMk/>
          <pc:sldMk cId="3193840176" sldId="266"/>
        </pc:sldMkLst>
        <pc:spChg chg="del mod ord">
          <ac:chgData name="Kristina White" userId="d5dd65a29a04a9b3" providerId="LiveId" clId="{7840CBDB-30DC-4592-8FC3-BD5AC13EFF14}" dt="2021-06-28T18:27:53.523" v="4927" actId="700"/>
          <ac:spMkLst>
            <pc:docMk/>
            <pc:sldMk cId="3193840176" sldId="266"/>
            <ac:spMk id="2" creationId="{7A51E6A0-AEE5-4DE1-ADD9-9280E8DA7C04}"/>
          </ac:spMkLst>
        </pc:spChg>
        <pc:spChg chg="add mod ord">
          <ac:chgData name="Kristina White" userId="d5dd65a29a04a9b3" providerId="LiveId" clId="{7840CBDB-30DC-4592-8FC3-BD5AC13EFF14}" dt="2021-06-28T18:28:38.540" v="4940" actId="255"/>
          <ac:spMkLst>
            <pc:docMk/>
            <pc:sldMk cId="3193840176" sldId="266"/>
            <ac:spMk id="3" creationId="{F0E46360-0043-4A3A-9280-EB08D2F6ED75}"/>
          </ac:spMkLst>
        </pc:spChg>
        <pc:spChg chg="add del mod ord">
          <ac:chgData name="Kristina White" userId="d5dd65a29a04a9b3" providerId="LiveId" clId="{7840CBDB-30DC-4592-8FC3-BD5AC13EFF14}" dt="2021-06-28T18:28:16.350" v="4939" actId="478"/>
          <ac:spMkLst>
            <pc:docMk/>
            <pc:sldMk cId="3193840176" sldId="266"/>
            <ac:spMk id="4" creationId="{6A76914C-F61F-4ABD-83C2-2A50EE541D08}"/>
          </ac:spMkLst>
        </pc:spChg>
        <pc:spChg chg="add">
          <ac:chgData name="Kristina White" userId="d5dd65a29a04a9b3" providerId="LiveId" clId="{7840CBDB-30DC-4592-8FC3-BD5AC13EFF14}" dt="2021-06-28T18:27:56.840" v="4928" actId="26606"/>
          <ac:spMkLst>
            <pc:docMk/>
            <pc:sldMk cId="3193840176" sldId="266"/>
            <ac:spMk id="9" creationId="{2B566528-1B12-4246-9431-5C2D7D081168}"/>
          </ac:spMkLst>
        </pc:spChg>
        <pc:spChg chg="add">
          <ac:chgData name="Kristina White" userId="d5dd65a29a04a9b3" providerId="LiveId" clId="{7840CBDB-30DC-4592-8FC3-BD5AC13EFF14}" dt="2021-06-28T18:27:56.840" v="4928" actId="26606"/>
          <ac:spMkLst>
            <pc:docMk/>
            <pc:sldMk cId="3193840176" sldId="266"/>
            <ac:spMk id="11" creationId="{2E80C965-DB6D-4F81-9E9E-B027384D0BD6}"/>
          </ac:spMkLst>
        </pc:spChg>
        <pc:spChg chg="add">
          <ac:chgData name="Kristina White" userId="d5dd65a29a04a9b3" providerId="LiveId" clId="{7840CBDB-30DC-4592-8FC3-BD5AC13EFF14}" dt="2021-06-28T18:27:56.840" v="4928" actId="26606"/>
          <ac:spMkLst>
            <pc:docMk/>
            <pc:sldMk cId="3193840176" sldId="266"/>
            <ac:spMk id="13" creationId="{A580F890-B085-4E95-96AA-55AEBEC5CE6E}"/>
          </ac:spMkLst>
        </pc:spChg>
        <pc:spChg chg="add">
          <ac:chgData name="Kristina White" userId="d5dd65a29a04a9b3" providerId="LiveId" clId="{7840CBDB-30DC-4592-8FC3-BD5AC13EFF14}" dt="2021-06-28T18:27:56.840" v="4928" actId="26606"/>
          <ac:spMkLst>
            <pc:docMk/>
            <pc:sldMk cId="3193840176" sldId="266"/>
            <ac:spMk id="15" creationId="{D3F51FEB-38FB-4F6C-9F7B-2F2AFAB65463}"/>
          </ac:spMkLst>
        </pc:spChg>
        <pc:spChg chg="add">
          <ac:chgData name="Kristina White" userId="d5dd65a29a04a9b3" providerId="LiveId" clId="{7840CBDB-30DC-4592-8FC3-BD5AC13EFF14}" dt="2021-06-28T18:27:56.840" v="4928" actId="26606"/>
          <ac:spMkLst>
            <pc:docMk/>
            <pc:sldMk cId="3193840176" sldId="266"/>
            <ac:spMk id="17" creationId="{1E547BA6-BAE0-43BB-A7CA-60F69CE252F0}"/>
          </ac:spMkLst>
        </pc:spChg>
      </pc:sldChg>
      <pc:sldMasterChg chg="setBg">
        <pc:chgData name="Kristina White" userId="d5dd65a29a04a9b3" providerId="LiveId" clId="{7840CBDB-30DC-4592-8FC3-BD5AC13EFF14}" dt="2021-06-20T03:18:59.336" v="509"/>
        <pc:sldMasterMkLst>
          <pc:docMk/>
          <pc:sldMasterMk cId="377277243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1E8AE-EAEC-487A-94F2-6FDA1EAC45E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D774-09E7-40A7-BDBB-F6D8FB8A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Oura</a:t>
            </a:r>
            <a:r>
              <a:rPr lang="en-US" dirty="0"/>
              <a:t> Ring is a wearable device that uses sensors to capture meaningful data from the user and deliver personalized health insights to the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9D774-09E7-40A7-BDBB-F6D8FB8A0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BrixSansExtraLight"/>
              </a:rPr>
              <a:t>Sleep period</a:t>
            </a:r>
            <a:r>
              <a:rPr lang="en-US" b="0" i="0" dirty="0">
                <a:solidFill>
                  <a:srgbClr val="1F1F1F"/>
                </a:solidFill>
                <a:effectLst/>
                <a:latin typeface="BrixSansExtraLight"/>
              </a:rPr>
              <a:t> is a nearly continuous, longish period of time spent lying down in bed.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BrixSansExtraLight"/>
              </a:rPr>
              <a:t>Sleep score represents overall sleep 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9D774-09E7-40A7-BDBB-F6D8FB8A0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351F-2916-4DB2-8D1E-78415F914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66873-9DB4-490D-8430-5212F2F7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1AC3-7E25-4130-B400-C0515EDE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EFB5-BD69-4735-A466-1C00489E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BD11-B2DF-45A4-A331-E74DE264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429B-5A68-4245-A2BF-DAD8A889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52523-A13D-43BD-ABA7-A515817F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F196-A653-4F3C-9536-A32DDBA6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E16C-A639-4461-BB06-00DC05DE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774F-3E3D-42C9-930A-AEA7F43B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7A48B-3907-4D2E-96CC-89596003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3DD1A-6BBF-4BC4-A6FD-94673010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A959-4FAA-4A1C-8119-BC41186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D96-14E7-4FB8-B3C4-618D670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8234-0687-4F23-A16D-0FAE9204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1C5E-F3DA-4BA6-A692-6049E836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98D6-3877-480A-8A0C-BEC5DE3D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E0E4-D602-4E56-BCE2-B529DC7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7523-750A-4722-B06B-193D32FB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66D3-5E6E-45C2-BF15-5BAC4E5F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FE95-34FF-4CF5-9598-93269FF2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0D22-9EA6-4276-8E8F-CEEFE7A7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D132-8CC2-4318-B35A-8CDB8F1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3DE7-0297-4D2C-92A5-82353CEC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F2C8-D4C4-46A0-B67E-67D44872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4438-8017-4353-AC5C-D32CFFFA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7E0E-9835-4DFD-86B0-11F134AC4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0605-DFEB-4626-A114-AAFC38AF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1E1C-47F0-4712-8CFB-14D6C508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CEAC7-AC7D-47BD-BB13-C765D08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1618-7CA6-4C4B-A338-73C411C5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1500-2DCD-4A89-B04B-F5BE847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E919-3D1D-4F80-ABB2-335B5D19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E41B-175D-4362-8A7B-1AD28ED7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036FF-479C-404F-B318-2A4225234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8C4F-FC5A-4499-AFF9-80128E96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ABC5D-A5CE-46B8-A0FA-ABDF32B4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AE264-BB5E-4EAA-9C78-C106CAF9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183D0-4767-4E03-AFDD-A586B4E4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A7D0-DE4A-4221-8EA0-726FB1BA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8657A-94D9-4CB3-AD18-C427C2BB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DD86-FB44-49C9-9F3F-97B76852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15F54-29F1-4DD3-A6BA-A2FB532E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698E4-6F8C-427B-8379-7A49F79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FCEFF-6965-41AA-A0B9-365A34C6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32C8-C51C-45C7-9D89-B03AE9B8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974-1561-4629-BF9B-4D718117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81D2-082E-4D07-AB73-56F2A9F1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62073-C1ED-4EC9-AE66-399B3F12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9F9B2-CA19-41B9-92BA-9F2C8AFB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F0EB-35F4-4B72-8637-053EC701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B34E-FD32-4840-A992-E9F299FF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416C-E05F-475E-949E-EE552C57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A9C43-5396-47D8-9A6C-1F0728784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FBE6-FFFA-4866-ABFC-7A857033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6D9B-D25E-4548-97FC-22A88297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6EFC5-7440-481E-A17F-45B574C8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3FD1-E431-4755-8448-188B69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FC065-0309-4E4E-BB6E-3E0BFE00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6D27-5DEB-441A-A0D0-6010EFD1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F17B-BD2B-4F72-A388-8AACD76BA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746C-8892-45CF-8E39-5551DF2CA84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855A-A08A-473E-AA97-D4239C98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DF36-D692-4662-BD6D-9F6C19E5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6520-FB5F-486D-B7B3-341292C2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10A5-42D2-40FE-A0F9-4E3EE822C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7" r="23010" b="57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F1719-4BB2-4351-9673-939C4BC5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Oura</a:t>
            </a:r>
            <a:r>
              <a:rPr lang="en-US" sz="4800" dirty="0"/>
              <a:t> Ring Synthetic Data Generation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379C7-AD78-4D7A-BF33-9EE9AFD8D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Kristina White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1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A2BB36-7A50-45A2-B320-0A87FA73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BDDE3-3A47-4D23-B91D-9F8DF27A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3200" dirty="0"/>
              <a:t>Development of machine learning/AI models </a:t>
            </a:r>
            <a:endParaRPr lang="en-US" dirty="0"/>
          </a:p>
          <a:p>
            <a:r>
              <a:rPr lang="en-US" sz="3200" dirty="0"/>
              <a:t>Sleep analysis/sleep study </a:t>
            </a:r>
          </a:p>
          <a:p>
            <a:r>
              <a:rPr lang="en-US" sz="3200" dirty="0"/>
              <a:t>Results of models/analyses can inform better health recommendations or information provided to users of wearable technology</a:t>
            </a:r>
          </a:p>
        </p:txBody>
      </p:sp>
    </p:spTree>
    <p:extLst>
      <p:ext uri="{BB962C8B-B14F-4D97-AF65-F5344CB8AC3E}">
        <p14:creationId xmlns:p14="http://schemas.microsoft.com/office/powerpoint/2010/main" val="231933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46360-0043-4A3A-9280-EB08D2F6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8800" dirty="0"/>
              <a:t>Questions?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02CA-C466-4819-9B75-78975B73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Synthetic Data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1F712A4-BBA6-46AB-9C26-1BA5F42E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3200" dirty="0"/>
              <a:t>Artificially created </a:t>
            </a:r>
          </a:p>
          <a:p>
            <a:r>
              <a:rPr lang="en-US" sz="3200" dirty="0"/>
              <a:t>Useful when large amounts of relevant data are not available or are expensive to produce </a:t>
            </a:r>
          </a:p>
          <a:p>
            <a:r>
              <a:rPr lang="en-US" sz="3200" dirty="0"/>
              <a:t>Avoids privacy concerns that limit who has access to the data and how the data can be used</a:t>
            </a: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E644-7955-4899-AD6A-B05D1A55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734E-8287-47C9-8B68-0654DBF7E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Rate Variability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4DDD-5C1F-483B-A733-A029A69A4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Variation in the time interval between heart beats</a:t>
            </a:r>
          </a:p>
          <a:p>
            <a:r>
              <a:rPr lang="en-US" dirty="0"/>
              <a:t>13 variables </a:t>
            </a:r>
          </a:p>
          <a:p>
            <a:r>
              <a:rPr lang="en-US" dirty="0"/>
              <a:t>10 observations for 50 users </a:t>
            </a:r>
          </a:p>
          <a:p>
            <a:r>
              <a:rPr lang="en-US" dirty="0"/>
              <a:t>Each user has a </a:t>
            </a:r>
            <a:r>
              <a:rPr lang="en-US" dirty="0" err="1"/>
              <a:t>person_id</a:t>
            </a:r>
            <a:endParaRPr lang="en-US" dirty="0"/>
          </a:p>
          <a:p>
            <a:r>
              <a:rPr lang="en-US" dirty="0"/>
              <a:t>Hours of sleep each night, average sleep quality rating, and average nightly </a:t>
            </a:r>
            <a:r>
              <a:rPr lang="en-US" dirty="0" err="1"/>
              <a:t>hrv</a:t>
            </a:r>
            <a:r>
              <a:rPr lang="en-US" dirty="0"/>
              <a:t> for 10 weeks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0614-DDF2-4898-A23D-D1A4AE327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Sleep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0E0BB-6C89-48CE-9DE4-EAEAE734E2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34 variables</a:t>
            </a:r>
          </a:p>
          <a:p>
            <a:r>
              <a:rPr lang="en-US" dirty="0"/>
              <a:t>50 users over a 3-month period </a:t>
            </a:r>
          </a:p>
          <a:p>
            <a:r>
              <a:rPr lang="en-US" dirty="0"/>
              <a:t>Each user has a </a:t>
            </a:r>
            <a:r>
              <a:rPr lang="en-US" dirty="0" err="1"/>
              <a:t>person_id</a:t>
            </a:r>
            <a:endParaRPr lang="en-US" dirty="0"/>
          </a:p>
          <a:p>
            <a:r>
              <a:rPr lang="en-US" dirty="0"/>
              <a:t>Data collected during sleep periods </a:t>
            </a:r>
          </a:p>
          <a:p>
            <a:pPr lvl="1"/>
            <a:r>
              <a:rPr lang="en-US" dirty="0"/>
              <a:t>Bedtime/wake-up time</a:t>
            </a:r>
          </a:p>
          <a:p>
            <a:pPr lvl="1"/>
            <a:r>
              <a:rPr lang="en-US" dirty="0"/>
              <a:t>Sleep stages</a:t>
            </a:r>
          </a:p>
          <a:p>
            <a:pPr lvl="1"/>
            <a:r>
              <a:rPr lang="en-US" dirty="0"/>
              <a:t>Sleep scores</a:t>
            </a:r>
          </a:p>
          <a:p>
            <a:pPr lvl="1"/>
            <a:r>
              <a:rPr lang="en-US" dirty="0"/>
              <a:t>Heart rate, respiratory rate, body temperature deviation</a:t>
            </a:r>
          </a:p>
          <a:p>
            <a:pPr lvl="1"/>
            <a:r>
              <a:rPr lang="en-US" dirty="0"/>
              <a:t>Time to fall asleep, sleep duration</a:t>
            </a:r>
          </a:p>
          <a:p>
            <a:pPr lvl="1"/>
            <a:r>
              <a:rPr lang="en-US" dirty="0"/>
              <a:t>Sleep quality indicators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D4359-54D0-4A9B-B6A7-DE314A8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Data Generation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F6596-135A-4D4C-9781-F043F066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3200" dirty="0"/>
              <a:t>Each dataset was created using a hard-coded script</a:t>
            </a:r>
          </a:p>
          <a:p>
            <a:r>
              <a:rPr lang="en-US" sz="3200" dirty="0"/>
              <a:t>The script was written in R</a:t>
            </a:r>
            <a:endParaRPr lang="en-US" dirty="0"/>
          </a:p>
          <a:p>
            <a:r>
              <a:rPr lang="en-US" sz="3200" dirty="0"/>
              <a:t>Data generation:</a:t>
            </a:r>
          </a:p>
          <a:p>
            <a:pPr lvl="1"/>
            <a:r>
              <a:rPr lang="en-US" sz="2800" dirty="0"/>
              <a:t>Random generation (sample()) from specified values</a:t>
            </a:r>
          </a:p>
          <a:p>
            <a:pPr lvl="1"/>
            <a:r>
              <a:rPr lang="en-US" sz="2800" dirty="0"/>
              <a:t>Calculation from other variables </a:t>
            </a:r>
          </a:p>
          <a:p>
            <a:r>
              <a:rPr lang="en-US" sz="3200" dirty="0"/>
              <a:t>Each script was converted into a customizable function  </a:t>
            </a:r>
          </a:p>
          <a:p>
            <a:pPr lvl="1"/>
            <a:endParaRPr lang="en-US" sz="28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9DB6-0807-49DE-969E-C37EE5A3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User Stories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018C-E9E6-493C-B5E5-35A588F11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Rate Variability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97161-516F-4618-8642-9C39E766F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8 personal user stories</a:t>
            </a:r>
          </a:p>
          <a:p>
            <a:r>
              <a:rPr lang="en-US" dirty="0"/>
              <a:t>Patterns (i.e. consistent/inconsistent, weekend/weeknight) for sleep hours, sleep quality, and </a:t>
            </a:r>
            <a:r>
              <a:rPr lang="en-US" dirty="0" err="1"/>
              <a:t>hrv</a:t>
            </a:r>
            <a:endParaRPr lang="en-US" dirty="0"/>
          </a:p>
          <a:p>
            <a:r>
              <a:rPr lang="en-US" dirty="0"/>
              <a:t>Script: Users were randomly selected </a:t>
            </a:r>
          </a:p>
          <a:p>
            <a:r>
              <a:rPr lang="en-US" dirty="0"/>
              <a:t>Function: Customize how many users are assigned to each user story.  Some stories had code modified to be more flexible with the customizability of the function.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4DB6F-3C11-488C-BC34-91FAEAE10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Sleep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5A81F-889C-4BE2-96BB-D50BDC4F88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11 personal user stories </a:t>
            </a:r>
          </a:p>
          <a:p>
            <a:r>
              <a:rPr lang="en-US" dirty="0"/>
              <a:t>Scoring, bedtime, wake-ups, heart rate, and sleep duration patterns (i.e. consistent/inconsistent)</a:t>
            </a:r>
          </a:p>
          <a:p>
            <a:r>
              <a:rPr lang="en-US" dirty="0"/>
              <a:t>Script: Users were randomly selected </a:t>
            </a:r>
          </a:p>
          <a:p>
            <a:r>
              <a:rPr lang="en-US" dirty="0"/>
              <a:t>Function: Customize how many users are assigned to each user story.  Some stories had code modified to be more flexible with the customizability of the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2AC948-0302-47F8-8507-14B8D9BC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93F89-F259-4A5C-860F-BD7475DC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6247718" cy="541324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Assumptions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E49727-ABCF-4829-A82A-72062E73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533296"/>
            <a:ext cx="790058" cy="1590240"/>
            <a:chOff x="0" y="2533296"/>
            <a:chExt cx="790058" cy="159024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E45AE1C-C7D5-4D6C-8C61-A92414027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400091" y="2933387"/>
              <a:ext cx="1590240" cy="790058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FEC59-B929-4851-9DEF-9106F27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2406" y="2746750"/>
              <a:ext cx="445246" cy="445246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47CE07-4A2E-4A4A-BB03-79FD39854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75676" y="5280494"/>
            <a:ext cx="2982940" cy="1799371"/>
            <a:chOff x="10175676" y="5280494"/>
            <a:chExt cx="2982940" cy="1799371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04A7A3A-BEAE-4BC6-A163-5D0E5F8C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175676" y="5597890"/>
              <a:ext cx="2982940" cy="1481975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ED3B7D-405D-4DFA-8608-B6DE74671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46240" y="5280494"/>
              <a:ext cx="841505" cy="84150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6F95-C139-4653-B6F9-949AFB2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86" y="643466"/>
            <a:ext cx="4657345" cy="5571065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The selected/default ranges of values are reasonable </a:t>
            </a:r>
          </a:p>
          <a:p>
            <a:r>
              <a:rPr lang="en-US" sz="3200" dirty="0"/>
              <a:t>For randomly generated values, it is sufficient to randomly sample values within a specified range rather than imposing a formula, pattern, or distribution </a:t>
            </a:r>
          </a:p>
          <a:p>
            <a:r>
              <a:rPr lang="en-US" sz="3200" dirty="0"/>
              <a:t>Each user remains in the same time zone for the Sleep dataset</a:t>
            </a:r>
          </a:p>
        </p:txBody>
      </p:sp>
    </p:spTree>
    <p:extLst>
      <p:ext uri="{BB962C8B-B14F-4D97-AF65-F5344CB8AC3E}">
        <p14:creationId xmlns:p14="http://schemas.microsoft.com/office/powerpoint/2010/main" val="95386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C93FD-5598-4F1A-BFB8-CE3D553D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2BE0-C51B-4B34-AE5C-77804E76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Two datasets and accompanying functions</a:t>
            </a:r>
          </a:p>
          <a:p>
            <a:r>
              <a:rPr lang="en-US" sz="2000" dirty="0"/>
              <a:t>High correlation between variables that were calculated from each other or the same variables</a:t>
            </a:r>
          </a:p>
          <a:p>
            <a:r>
              <a:rPr lang="en-US" sz="2000" dirty="0"/>
              <a:t>Lack of correlation among randomly generated variables, even if those variables may be correlated in real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2A9AB7-BE0F-4FD2-9285-63EDD6B7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Heart Rate Variability 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CF523F-156B-435B-8F7C-1712CC88A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Personal user stories add more extreme values </a:t>
            </a:r>
          </a:p>
          <a:p>
            <a:r>
              <a:rPr lang="en-US" sz="2000" dirty="0"/>
              <a:t>Low standard deviations, so the data were not very spread out</a:t>
            </a:r>
          </a:p>
          <a:p>
            <a:r>
              <a:rPr lang="en-US" sz="2000" dirty="0"/>
              <a:t>Nightly averages of 7-8 hours of sleep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94FFEFB-CDC4-4F59-B357-A5D0552BD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82" y="1782981"/>
            <a:ext cx="5854888" cy="4361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41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750FCB-D59E-4D65-B592-9DAD3AE6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Sleep EDA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45DDCAE-D5AA-452D-AFCC-BBB3A819B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5" y="1478544"/>
            <a:ext cx="4220205" cy="31229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F95D-2273-4D3F-986B-95FC051C7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4052" y="1782981"/>
            <a:ext cx="4004479" cy="439398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r>
              <a:rPr lang="en-US" sz="2000"/>
              <a:t>Most numeric variables follow either bell curves or uniform distributions </a:t>
            </a:r>
          </a:p>
          <a:p>
            <a:r>
              <a:rPr lang="en-US" sz="2000"/>
              <a:t>High standard deviations, spread out data</a:t>
            </a:r>
          </a:p>
          <a:p>
            <a:endParaRPr lang="en-US" sz="2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C6456BB-6884-47D2-9AC7-DEF4C8A80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33" y="3674587"/>
            <a:ext cx="4160349" cy="31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8117</TotalTime>
  <Words>526</Words>
  <Application>Microsoft Office PowerPoint</Application>
  <PresentationFormat>Widescreen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BrixSansExtraLight</vt:lpstr>
      <vt:lpstr>Calibri</vt:lpstr>
      <vt:lpstr>Calibri Light</vt:lpstr>
      <vt:lpstr>Office Theme</vt:lpstr>
      <vt:lpstr>Oura Ring Synthetic Data Generation </vt:lpstr>
      <vt:lpstr>Synthetic Data </vt:lpstr>
      <vt:lpstr>Datasets</vt:lpstr>
      <vt:lpstr>Data Generation </vt:lpstr>
      <vt:lpstr>Personal User Stories </vt:lpstr>
      <vt:lpstr>Assumptions </vt:lpstr>
      <vt:lpstr> Results</vt:lpstr>
      <vt:lpstr>Heart Rate Variability EDA</vt:lpstr>
      <vt:lpstr>Sleep EDA</vt:lpstr>
      <vt:lpstr>Applications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White</dc:creator>
  <cp:lastModifiedBy>Kristina White</cp:lastModifiedBy>
  <cp:revision>1</cp:revision>
  <dcterms:created xsi:type="dcterms:W3CDTF">2021-06-19T04:39:53Z</dcterms:created>
  <dcterms:modified xsi:type="dcterms:W3CDTF">2021-06-28T18:28:47Z</dcterms:modified>
</cp:coreProperties>
</file>