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683-AE7D-4D71-A631-7A1BC06A8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1863B-C0A1-4030-9FD4-28A042699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CE5D0-B6FF-458A-8668-A5C24BF68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14FB-38DF-490C-91D3-6768881F19FF}" type="datetimeFigureOut">
              <a:rPr lang="en-CA" smtClean="0"/>
              <a:t>2020-03-20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50607-D241-4E73-937D-CFF2F152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C2A46-73EA-4484-83EC-74D07F3B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A924-E368-4AFC-A7BE-F403B0F0F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42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0668-32B5-4061-8AC6-75FBE9E9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A8B32-771D-4680-B987-E79FE037D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5CD0F-5A4D-4434-8751-6EC3BD8A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14FB-38DF-490C-91D3-6768881F19FF}" type="datetimeFigureOut">
              <a:rPr lang="en-CA" smtClean="0"/>
              <a:t>2020-03-20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3576C-29DA-4011-9857-596FCA17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F3E89-86F5-42CD-87CA-72E3FC88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A924-E368-4AFC-A7BE-F403B0F0F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233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0B683-3CE5-4ABC-9860-812670928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7DC17-526B-43DD-B932-746979455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72059-3DDC-4D22-A820-8BAA0DF62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14FB-38DF-490C-91D3-6768881F19FF}" type="datetimeFigureOut">
              <a:rPr lang="en-CA" smtClean="0"/>
              <a:t>2020-03-20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35254-A772-4883-B4CC-4A95AB03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7B3F4-7FB4-4F3F-A214-2776B0BCD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A924-E368-4AFC-A7BE-F403B0F0F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604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998F3-6242-45B0-83E0-300B469A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91800-F6D3-4C9E-A884-34B2F0A8E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346FB-56B2-4EA1-9C93-C1470218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14FB-38DF-490C-91D3-6768881F19FF}" type="datetimeFigureOut">
              <a:rPr lang="en-CA" smtClean="0"/>
              <a:t>2020-03-20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335F5-CB0B-4647-BE57-E045A365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AFD8E-7238-41EF-BB4F-75A15609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A924-E368-4AFC-A7BE-F403B0F0F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416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70E7-D102-4416-9CB9-AB9BD5D7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EE15D-54C7-4EE0-9458-D7AA53E73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DACA-FFEC-47EC-93C5-EFAB93614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14FB-38DF-490C-91D3-6768881F19FF}" type="datetimeFigureOut">
              <a:rPr lang="en-CA" smtClean="0"/>
              <a:t>2020-03-20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0F800-2178-4F74-BE3F-6E5C4452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94FA6-F51E-40BB-9EB5-6B0EDAA8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A924-E368-4AFC-A7BE-F403B0F0F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391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E2FC-9656-4F08-A0DE-5FD213A65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CE00A-A236-4086-B8D4-F3B35D1EF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EF6A3-1FFC-4DB7-B111-595D819A2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2796F-3B35-4A80-BD09-FE888579F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14FB-38DF-490C-91D3-6768881F19FF}" type="datetimeFigureOut">
              <a:rPr lang="en-CA" smtClean="0"/>
              <a:t>2020-03-20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2CDFE-CAE5-4EE2-B722-94D3668B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20B8E-91AE-415B-901D-8C426415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A924-E368-4AFC-A7BE-F403B0F0F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612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4742-742E-4C9F-AFB4-2172F824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D5A70-E5C4-49E4-9F9E-FCE957D7F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C9E0B-423F-4E3B-997E-DDB17F3E0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8D816-7368-4363-AAC4-F0DA13C8D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298A0-1F9F-498C-90FB-6822B3F12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E49807-34B6-4895-8339-163E63B7A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14FB-38DF-490C-91D3-6768881F19FF}" type="datetimeFigureOut">
              <a:rPr lang="en-CA" smtClean="0"/>
              <a:t>2020-03-20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6A4D87-A6E0-443A-919C-EC1DBF7A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FBC7A-F6BC-400B-A74F-E9806C8E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A924-E368-4AFC-A7BE-F403B0F0F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79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A8DE-B5EA-4263-93BE-618761DD3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1A200-5D07-4FA2-BE21-3B58E76D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14FB-38DF-490C-91D3-6768881F19FF}" type="datetimeFigureOut">
              <a:rPr lang="en-CA" smtClean="0"/>
              <a:t>2020-03-20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55279-DE98-44EB-BFCB-A2B2D2F8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3A62A-3DB9-4F1B-A41E-228F0D44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A924-E368-4AFC-A7BE-F403B0F0F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40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77CA1-FD8D-4CEA-B874-A5E31AF1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14FB-38DF-490C-91D3-6768881F19FF}" type="datetimeFigureOut">
              <a:rPr lang="en-CA" smtClean="0"/>
              <a:t>2020-03-20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E8104-8487-4EDD-A1FB-C8A0BAA28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A4A17-1939-4669-B1D3-C8F603B4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A924-E368-4AFC-A7BE-F403B0F0F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238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7F6D6-4325-4285-990F-1007E4E32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46FC1-EFAA-40CB-AE2E-4CE09B26C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AB2A2-F57A-4069-9833-BE8E7F4C1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D8F5D-A9CB-4479-9816-28D10FF1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14FB-38DF-490C-91D3-6768881F19FF}" type="datetimeFigureOut">
              <a:rPr lang="en-CA" smtClean="0"/>
              <a:t>2020-03-20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EF309-BBAC-4843-88FC-5938E777C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3ED00-8628-456C-AD86-6833EDE7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A924-E368-4AFC-A7BE-F403B0F0F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329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DE42-63FC-47EA-9403-0D60B572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542CD-D1E0-4E0D-BC78-95A77984A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318C6-5AB1-44AE-B007-1C3D4C489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A3DB4-550D-4117-84EA-CBCB3EDB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14FB-38DF-490C-91D3-6768881F19FF}" type="datetimeFigureOut">
              <a:rPr lang="en-CA" smtClean="0"/>
              <a:t>2020-03-20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FF84-D6BB-4EF2-8B06-B1336825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6F8CF-F695-4132-AB74-0DA5E4B2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A924-E368-4AFC-A7BE-F403B0F0F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130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36065A-D727-4615-A36B-59183FBA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E5F48-19C5-4C03-8501-A6E05D413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52411-38AC-486C-997E-62E661C08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114FB-38DF-490C-91D3-6768881F19FF}" type="datetimeFigureOut">
              <a:rPr lang="en-CA" smtClean="0"/>
              <a:t>2020-03-20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69276-AD8A-4A7C-9F01-AC352693E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949C8-5849-44BF-B1EC-59A6B707D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9A924-E368-4AFC-A7BE-F403B0F0F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368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ADE0-FF17-4857-950E-A5D1F19092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2275F-885C-4CD4-A2D5-413283468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73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6" descr="Image result for salmon fry silhouette">
            <a:extLst>
              <a:ext uri="{FF2B5EF4-FFF2-40B4-BE49-F238E27FC236}">
                <a16:creationId xmlns:a16="http://schemas.microsoft.com/office/drawing/2014/main" id="{E4239B3F-AD0E-40F5-85B4-DAB963585E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" t="52453" r="70974" b="20285"/>
          <a:stretch/>
        </p:blipFill>
        <p:spPr bwMode="auto">
          <a:xfrm flipH="1">
            <a:off x="6982344" y="4698602"/>
            <a:ext cx="2076913" cy="62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Image result for salmon fry silhouette">
            <a:extLst>
              <a:ext uri="{FF2B5EF4-FFF2-40B4-BE49-F238E27FC236}">
                <a16:creationId xmlns:a16="http://schemas.microsoft.com/office/drawing/2014/main" id="{7C0B7A6C-1E50-40C1-BC05-A7D018A9E7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47" t="49053" r="1697" b="8782"/>
          <a:stretch/>
        </p:blipFill>
        <p:spPr bwMode="auto">
          <a:xfrm rot="20920807">
            <a:off x="2357116" y="2808125"/>
            <a:ext cx="2022327" cy="79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Image result for salmon fry silhouette">
            <a:extLst>
              <a:ext uri="{FF2B5EF4-FFF2-40B4-BE49-F238E27FC236}">
                <a16:creationId xmlns:a16="http://schemas.microsoft.com/office/drawing/2014/main" id="{9B125644-925B-401B-B9CF-0B05D3B035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35" t="14079" r="4209" b="58659"/>
          <a:stretch/>
        </p:blipFill>
        <p:spPr bwMode="auto">
          <a:xfrm flipH="1">
            <a:off x="8972413" y="3225412"/>
            <a:ext cx="1476606" cy="52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3AE94016-65F9-4FD2-A897-FD5C5DD02439}"/>
              </a:ext>
            </a:extLst>
          </p:cNvPr>
          <p:cNvGrpSpPr/>
          <p:nvPr/>
        </p:nvGrpSpPr>
        <p:grpSpPr>
          <a:xfrm>
            <a:off x="6269470" y="2035529"/>
            <a:ext cx="1305470" cy="544777"/>
            <a:chOff x="1930254" y="630997"/>
            <a:chExt cx="1992002" cy="831269"/>
          </a:xfrm>
        </p:grpSpPr>
        <p:pic>
          <p:nvPicPr>
            <p:cNvPr id="29" name="Picture 6" descr="Image result for salmon fry silhouette">
              <a:extLst>
                <a:ext uri="{FF2B5EF4-FFF2-40B4-BE49-F238E27FC236}">
                  <a16:creationId xmlns:a16="http://schemas.microsoft.com/office/drawing/2014/main" id="{4511C849-5E05-4679-A006-CDBA9F13E4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2" t="17944" r="92494" b="56923"/>
            <a:stretch/>
          </p:blipFill>
          <p:spPr bwMode="auto">
            <a:xfrm>
              <a:off x="1940726" y="885322"/>
              <a:ext cx="416335" cy="576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6" descr="Image result for salmon fry silhouette">
              <a:extLst>
                <a:ext uri="{FF2B5EF4-FFF2-40B4-BE49-F238E27FC236}">
                  <a16:creationId xmlns:a16="http://schemas.microsoft.com/office/drawing/2014/main" id="{8FA19435-5AE5-4C71-A0CA-D870BE0D1C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51" t="22565" r="78007" b="62981"/>
            <a:stretch/>
          </p:blipFill>
          <p:spPr bwMode="auto">
            <a:xfrm>
              <a:off x="1930254" y="630997"/>
              <a:ext cx="803313" cy="331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6" descr="Image result for salmon fry silhouette">
              <a:extLst>
                <a:ext uri="{FF2B5EF4-FFF2-40B4-BE49-F238E27FC236}">
                  <a16:creationId xmlns:a16="http://schemas.microsoft.com/office/drawing/2014/main" id="{C2FDBBC4-AA5E-4314-8EFB-4787777657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94" t="19697" r="32397" b="62221"/>
            <a:stretch/>
          </p:blipFill>
          <p:spPr bwMode="auto">
            <a:xfrm>
              <a:off x="2565228" y="872690"/>
              <a:ext cx="1357028" cy="415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1BC3E9-981F-42C9-9C18-1A8EACBF2476}"/>
              </a:ext>
            </a:extLst>
          </p:cNvPr>
          <p:cNvGrpSpPr/>
          <p:nvPr/>
        </p:nvGrpSpPr>
        <p:grpSpPr>
          <a:xfrm>
            <a:off x="5131039" y="630997"/>
            <a:ext cx="1992002" cy="831269"/>
            <a:chOff x="1930254" y="630997"/>
            <a:chExt cx="1992002" cy="831269"/>
          </a:xfrm>
        </p:grpSpPr>
        <p:pic>
          <p:nvPicPr>
            <p:cNvPr id="24" name="Picture 6" descr="Image result for salmon fry silhouette">
              <a:extLst>
                <a:ext uri="{FF2B5EF4-FFF2-40B4-BE49-F238E27FC236}">
                  <a16:creationId xmlns:a16="http://schemas.microsoft.com/office/drawing/2014/main" id="{DB4EBB79-177C-41CB-BEE4-B10A87E7BF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2" t="17944" r="92494" b="56923"/>
            <a:stretch/>
          </p:blipFill>
          <p:spPr bwMode="auto">
            <a:xfrm>
              <a:off x="1940726" y="885322"/>
              <a:ext cx="416335" cy="576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 descr="Image result for salmon fry silhouette">
              <a:extLst>
                <a:ext uri="{FF2B5EF4-FFF2-40B4-BE49-F238E27FC236}">
                  <a16:creationId xmlns:a16="http://schemas.microsoft.com/office/drawing/2014/main" id="{9599D901-E937-47AD-B029-381D190458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51" t="22565" r="78007" b="62981"/>
            <a:stretch/>
          </p:blipFill>
          <p:spPr bwMode="auto">
            <a:xfrm>
              <a:off x="1930254" y="630997"/>
              <a:ext cx="803313" cy="331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Image result for salmon fry silhouette">
              <a:extLst>
                <a:ext uri="{FF2B5EF4-FFF2-40B4-BE49-F238E27FC236}">
                  <a16:creationId xmlns:a16="http://schemas.microsoft.com/office/drawing/2014/main" id="{C7FE3767-0805-42CE-A53B-E98E170CE2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94" t="19697" r="32397" b="62221"/>
            <a:stretch/>
          </p:blipFill>
          <p:spPr bwMode="auto">
            <a:xfrm>
              <a:off x="2565228" y="872690"/>
              <a:ext cx="1357028" cy="415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7836BC1-70CF-4028-B668-D96CC1FF775C}"/>
              </a:ext>
            </a:extLst>
          </p:cNvPr>
          <p:cNvSpPr/>
          <p:nvPr/>
        </p:nvSpPr>
        <p:spPr>
          <a:xfrm>
            <a:off x="6242273" y="2352121"/>
            <a:ext cx="12869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/>
              <a:t>Freshwater </a:t>
            </a:r>
          </a:p>
          <a:p>
            <a:pPr algn="ctr"/>
            <a:r>
              <a:rPr lang="en-CA" dirty="0"/>
              <a:t>(early life)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C09128B-55AB-4F57-9472-34CC914F80E5}"/>
              </a:ext>
            </a:extLst>
          </p:cNvPr>
          <p:cNvSpPr/>
          <p:nvPr/>
        </p:nvSpPr>
        <p:spPr>
          <a:xfrm rot="20136617">
            <a:off x="7142743" y="2591950"/>
            <a:ext cx="891588" cy="891588"/>
          </a:xfrm>
          <a:prstGeom prst="arc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295991-1743-4AC6-B573-449C1F62A7BA}"/>
              </a:ext>
            </a:extLst>
          </p:cNvPr>
          <p:cNvSpPr/>
          <p:nvPr/>
        </p:nvSpPr>
        <p:spPr>
          <a:xfrm>
            <a:off x="6734558" y="4211230"/>
            <a:ext cx="9156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/>
              <a:t>Marine </a:t>
            </a:r>
          </a:p>
          <a:p>
            <a:pPr algn="ctr"/>
            <a:r>
              <a:rPr lang="en-CA" dirty="0"/>
              <a:t>(adult)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B6578-0AEE-405C-8808-089BC3355107}"/>
              </a:ext>
            </a:extLst>
          </p:cNvPr>
          <p:cNvSpPr/>
          <p:nvPr/>
        </p:nvSpPr>
        <p:spPr>
          <a:xfrm>
            <a:off x="7811727" y="2873127"/>
            <a:ext cx="17721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/>
              <a:t>Migration to sea </a:t>
            </a:r>
          </a:p>
          <a:p>
            <a:pPr algn="ctr"/>
            <a:r>
              <a:rPr lang="en-CA" dirty="0"/>
              <a:t>(smolt)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AD2E3E0-B9A2-4C3B-989C-BEF4808EB9BB}"/>
              </a:ext>
            </a:extLst>
          </p:cNvPr>
          <p:cNvSpPr/>
          <p:nvPr/>
        </p:nvSpPr>
        <p:spPr>
          <a:xfrm rot="4201243">
            <a:off x="6711701" y="2756204"/>
            <a:ext cx="1526509" cy="1526509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FE5ACD69-87BF-494A-8720-7035B2CD6ED5}"/>
              </a:ext>
            </a:extLst>
          </p:cNvPr>
          <p:cNvSpPr/>
          <p:nvPr/>
        </p:nvSpPr>
        <p:spPr>
          <a:xfrm rot="9450526">
            <a:off x="4983570" y="2559889"/>
            <a:ext cx="2258824" cy="2258824"/>
          </a:xfrm>
          <a:prstGeom prst="arc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AC661A-DC6D-4CA1-9E5F-911094597638}"/>
              </a:ext>
            </a:extLst>
          </p:cNvPr>
          <p:cNvSpPr/>
          <p:nvPr/>
        </p:nvSpPr>
        <p:spPr>
          <a:xfrm>
            <a:off x="3878991" y="3429000"/>
            <a:ext cx="21899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Return to freshwater </a:t>
            </a:r>
          </a:p>
          <a:p>
            <a:pPr algn="ctr"/>
            <a:r>
              <a:rPr lang="en-CA" dirty="0"/>
              <a:t>(</a:t>
            </a:r>
            <a:r>
              <a:rPr lang="en-CA" dirty="0" err="1"/>
              <a:t>spawner</a:t>
            </a:r>
            <a:r>
              <a:rPr lang="en-CA" dirty="0"/>
              <a:t>)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1D00812-1F59-4B38-9B86-D50AED8D35F2}"/>
              </a:ext>
            </a:extLst>
          </p:cNvPr>
          <p:cNvSpPr/>
          <p:nvPr/>
        </p:nvSpPr>
        <p:spPr>
          <a:xfrm rot="14358109">
            <a:off x="4458605" y="1694871"/>
            <a:ext cx="2198482" cy="2198482"/>
          </a:xfrm>
          <a:prstGeom prst="arc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4A07F6-7A9D-4DFA-8440-46EEB728B616}"/>
              </a:ext>
            </a:extLst>
          </p:cNvPr>
          <p:cNvSpPr/>
          <p:nvPr/>
        </p:nvSpPr>
        <p:spPr>
          <a:xfrm>
            <a:off x="5031059" y="1247787"/>
            <a:ext cx="18065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/>
              <a:t>Freshwater</a:t>
            </a:r>
          </a:p>
          <a:p>
            <a:pPr algn="ctr"/>
            <a:r>
              <a:rPr lang="en-CA" dirty="0"/>
              <a:t>(next generation)</a:t>
            </a:r>
          </a:p>
        </p:txBody>
      </p:sp>
      <p:pic>
        <p:nvPicPr>
          <p:cNvPr id="1030" name="Picture 6" descr="Image result for salmon fry silhouette">
            <a:extLst>
              <a:ext uri="{FF2B5EF4-FFF2-40B4-BE49-F238E27FC236}">
                <a16:creationId xmlns:a16="http://schemas.microsoft.com/office/drawing/2014/main" id="{365FF0B2-41B1-44A2-B8E2-E5EE2F81C5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91" t="52453" r="38777" b="13231"/>
          <a:stretch/>
        </p:blipFill>
        <p:spPr bwMode="auto">
          <a:xfrm rot="502282" flipH="1">
            <a:off x="4320488" y="4790806"/>
            <a:ext cx="2166408" cy="78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652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Wilson</dc:creator>
  <cp:lastModifiedBy>Kyle Wilson</cp:lastModifiedBy>
  <cp:revision>3</cp:revision>
  <dcterms:created xsi:type="dcterms:W3CDTF">2020-03-20T20:28:39Z</dcterms:created>
  <dcterms:modified xsi:type="dcterms:W3CDTF">2020-03-20T20:49:18Z</dcterms:modified>
</cp:coreProperties>
</file>