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  <p:sldMasterId id="2147483677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1" r:id="rId16"/>
  </p:sldIdLst>
  <p:sldSz cx="9144000" cy="5143500" type="screen16x9"/>
  <p:notesSz cx="6858000" cy="9144000"/>
  <p:embeddedFontLst>
    <p:embeddedFont>
      <p:font typeface="Futura BdCn BT" panose="020B0706020204020204"/>
      <p:regular r:id="rId18"/>
    </p:embeddedFont>
    <p:embeddedFont>
      <p:font typeface="PT Sans Narrow" panose="020B0604020202020204" charset="0"/>
      <p:regular r:id="rId19"/>
      <p:bold r:id="rId20"/>
    </p:embeddedFont>
    <p:embeddedFont>
      <p:font typeface="Carme" panose="020B0604020202020204" charset="0"/>
      <p:regular r:id="rId21"/>
    </p:embeddedFont>
    <p:embeddedFont>
      <p:font typeface="Open Sans" panose="020B0604020202020204" charset="0"/>
      <p:regular r:id="rId22"/>
      <p:bold r:id="rId23"/>
      <p:italic r:id="rId24"/>
      <p:boldItalic r:id="rId25"/>
    </p:embeddedFont>
    <p:embeddedFont>
      <p:font typeface="Futura Lt BT" panose="020B0402020204020303"/>
      <p:regular r:id="rId26"/>
      <p:italic r:id="rId27"/>
    </p:embeddedFont>
    <p:embeddedFont>
      <p:font typeface="Poppins" panose="020B0604020202020204" charset="0"/>
      <p:regular r:id="rId28"/>
      <p:bold r:id="rId29"/>
      <p:italic r:id="rId30"/>
      <p:boldItalic r:id="rId31"/>
    </p:embeddedFont>
    <p:embeddedFont>
      <p:font typeface="Futura Bk BT" panose="020B0502020204020303"/>
      <p:regular r:id="rId32"/>
      <p: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515"/>
    <a:srgbClr val="04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4" d="100"/>
          <a:sy n="204" d="100"/>
        </p:scale>
        <p:origin x="56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viewProps" Target="viewProp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7053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2951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4269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2222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4449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042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7148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2149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3425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8824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5761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Shape 13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4" name="Shape 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" name="Shape 16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7" name="Shape 17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numCol="1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numCol="1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alt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numCol="1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numCol="1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alt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numCol="1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alt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03250" y="235744"/>
            <a:ext cx="82914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478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478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478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478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03250" y="990600"/>
            <a:ext cx="8298000" cy="3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/>
          <a:lstStyle>
            <a:lvl1pPr marL="457200" marR="0" lvl="0" indent="-342900" algn="l" rtl="0">
              <a:lnSpc>
                <a:spcPct val="95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5000"/>
              </a:lnSpc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250825" y="4830366"/>
            <a:ext cx="346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numCol="1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altLang="en"/>
              <a:t>‹#›</a:t>
            </a:fld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603250" y="4830366"/>
            <a:ext cx="1066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1671638" y="4830366"/>
            <a:ext cx="4070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03250" y="235744"/>
            <a:ext cx="82914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478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478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478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478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03250" y="990600"/>
            <a:ext cx="4071900" cy="3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/>
          <a:lstStyle>
            <a:lvl1pPr marL="457200" marR="0" lvl="0" indent="-406400" algn="l" rtl="0">
              <a:lnSpc>
                <a:spcPct val="9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827588" y="990600"/>
            <a:ext cx="4073400" cy="3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/>
          <a:lstStyle>
            <a:lvl1pPr marL="457200" marR="0" lvl="0" indent="-406400" algn="l" rtl="0">
              <a:lnSpc>
                <a:spcPct val="9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250825" y="4830366"/>
            <a:ext cx="346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numCol="1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altLang="en"/>
              <a:t>‹#›</a:t>
            </a:fld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603250" y="4830366"/>
            <a:ext cx="1066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1671638" y="4830366"/>
            <a:ext cx="4070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250825" y="4830366"/>
            <a:ext cx="346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numCol="1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altLang="en"/>
              <a:t>‹#›</a:t>
            </a:fld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603250" y="4830366"/>
            <a:ext cx="1066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1671638" y="4830366"/>
            <a:ext cx="4070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BDF2"/>
              </a:gs>
              <a:gs pos="2000">
                <a:srgbClr val="00BDF2"/>
              </a:gs>
              <a:gs pos="20000">
                <a:srgbClr val="00B3F0"/>
              </a:gs>
              <a:gs pos="75000">
                <a:srgbClr val="0066B3"/>
              </a:gs>
              <a:gs pos="100000">
                <a:srgbClr val="00478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Shape 100" descr="citi-r_2c-blu_pos_rg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57950" y="3695700"/>
            <a:ext cx="1838325" cy="126444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03250" y="1047750"/>
            <a:ext cx="8221800" cy="8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E7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93E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5000"/>
              </a:lnSpc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ctrTitle"/>
          </p:nvPr>
        </p:nvSpPr>
        <p:spPr>
          <a:xfrm>
            <a:off x="603250" y="679847"/>
            <a:ext cx="82107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478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478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478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478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625475" y="2084785"/>
            <a:ext cx="6948600" cy="9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/>
          <a:lstStyle>
            <a:lvl1pPr marL="457200" marR="0" lvl="0" indent="-228600" algn="l" rtl="0">
              <a:lnSpc>
                <a:spcPct val="95000"/>
              </a:lnSpc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5000"/>
              </a:lnSpc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603250" y="235744"/>
            <a:ext cx="82914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478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478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478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478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250825" y="4830366"/>
            <a:ext cx="346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numCol="1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altLang="en"/>
              <a:t>‹#›</a:t>
            </a:fld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603250" y="4830366"/>
            <a:ext cx="1066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1671638" y="4830366"/>
            <a:ext cx="4070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">
  <p:cSld name="Section Divid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03250" y="2216535"/>
            <a:ext cx="82914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BD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478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478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478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478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250825" y="4830366"/>
            <a:ext cx="346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numCol="1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altLang="en"/>
              <a:t>‹#›</a:t>
            </a:fld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603250" y="4830366"/>
            <a:ext cx="1066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1671638" y="4830366"/>
            <a:ext cx="4070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BDF2"/>
              </a:gs>
              <a:gs pos="20000">
                <a:srgbClr val="00B3F0"/>
              </a:gs>
              <a:gs pos="75000">
                <a:srgbClr val="0066B3"/>
              </a:gs>
              <a:gs pos="100000">
                <a:srgbClr val="00478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Shape 116"/>
          <p:cNvGrpSpPr/>
          <p:nvPr/>
        </p:nvGrpSpPr>
        <p:grpSpPr>
          <a:xfrm>
            <a:off x="367726" y="293242"/>
            <a:ext cx="925209" cy="461629"/>
            <a:chOff x="-3315972" y="-924674"/>
            <a:chExt cx="6411702" cy="4278300"/>
          </a:xfrm>
        </p:grpSpPr>
        <p:sp>
          <p:nvSpPr>
            <p:cNvPr id="117" name="Shape 117"/>
            <p:cNvSpPr/>
            <p:nvPr/>
          </p:nvSpPr>
          <p:spPr>
            <a:xfrm>
              <a:off x="-3315972" y="-924674"/>
              <a:ext cx="2256600" cy="427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66158" y="0"/>
                  </a:lnTo>
                  <a:lnTo>
                    <a:pt x="120000" y="0"/>
                  </a:lnTo>
                  <a:lnTo>
                    <a:pt x="106828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numCol="1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839130" y="-924674"/>
              <a:ext cx="2256600" cy="427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66158" y="0"/>
                  </a:lnTo>
                  <a:lnTo>
                    <a:pt x="120000" y="0"/>
                  </a:lnTo>
                  <a:lnTo>
                    <a:pt x="106828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numCol="1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Shape 119"/>
          <p:cNvGrpSpPr/>
          <p:nvPr/>
        </p:nvGrpSpPr>
        <p:grpSpPr>
          <a:xfrm rot="10800000">
            <a:off x="7911796" y="4069268"/>
            <a:ext cx="925209" cy="461629"/>
            <a:chOff x="-3315972" y="-924674"/>
            <a:chExt cx="6411702" cy="4278300"/>
          </a:xfrm>
        </p:grpSpPr>
        <p:sp>
          <p:nvSpPr>
            <p:cNvPr id="120" name="Shape 120"/>
            <p:cNvSpPr/>
            <p:nvPr/>
          </p:nvSpPr>
          <p:spPr>
            <a:xfrm>
              <a:off x="-3315972" y="-924674"/>
              <a:ext cx="2256600" cy="427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66158" y="0"/>
                  </a:lnTo>
                  <a:lnTo>
                    <a:pt x="120000" y="0"/>
                  </a:lnTo>
                  <a:lnTo>
                    <a:pt x="106828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numCol="1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839130" y="-924674"/>
              <a:ext cx="2256600" cy="427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66158" y="0"/>
                  </a:lnTo>
                  <a:lnTo>
                    <a:pt x="120000" y="0"/>
                  </a:lnTo>
                  <a:lnTo>
                    <a:pt x="106828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numCol="1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2" name="Shape 122" descr="citi-r_2c-blu_pos_rg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97863" y="4774406"/>
            <a:ext cx="526257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1684338" y="925116"/>
            <a:ext cx="5419800" cy="28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/>
          <a:lstStyle>
            <a:lvl1pPr marL="457200" marR="0" lvl="0" indent="-228600" algn="l" rtl="0">
              <a:lnSpc>
                <a:spcPct val="95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5000"/>
              </a:lnSpc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2"/>
          </p:nvPr>
        </p:nvSpPr>
        <p:spPr>
          <a:xfrm>
            <a:off x="1674813" y="3796013"/>
            <a:ext cx="5457300" cy="5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/>
          <a:lstStyle>
            <a:lvl1pPr marL="457200" marR="0" lvl="0" indent="-228600" algn="l" rtl="0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BDF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BD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5000"/>
              </a:lnSpc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250825" y="4830366"/>
            <a:ext cx="346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numCol="1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altLang="en"/>
              <a:t>‹#›</a:t>
            </a:fld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603250" y="4830366"/>
            <a:ext cx="1066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1671638" y="4830366"/>
            <a:ext cx="4070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2335624" y="1833337"/>
            <a:ext cx="6405617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  <a:defRPr sz="27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0" y="2333625"/>
            <a:ext cx="9144000" cy="280987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11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numCol="1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numCol="1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alt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2335622" y="273846"/>
            <a:ext cx="6508127" cy="5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629584" y="4851779"/>
            <a:ext cx="214165" cy="17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45700" rIns="457200" bIns="45700" numCol="1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fr-FR" altLang="fr-FR" smtClean="0"/>
              <a:pPr/>
              <a:t>‹#›</a:t>
            </a:fld>
            <a:endParaRPr lang="fr-FR" altLang="fr-FR"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16257" y="1177120"/>
            <a:ext cx="4118216" cy="358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/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2383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2383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2"/>
          </p:nvPr>
        </p:nvSpPr>
        <p:spPr>
          <a:xfrm>
            <a:off x="4711629" y="1177121"/>
            <a:ext cx="4132121" cy="23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/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2383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2383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pic" idx="3"/>
          </p:nvPr>
        </p:nvSpPr>
        <p:spPr>
          <a:xfrm>
            <a:off x="4711212" y="3593306"/>
            <a:ext cx="4132385" cy="11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0969" marR="0" lvl="1" indent="-1285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47663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2335623" y="4851779"/>
            <a:ext cx="3086100" cy="17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87193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2335624" y="1833337"/>
            <a:ext cx="6405617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  <a:defRPr sz="27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0" y="2333625"/>
            <a:ext cx="9144000" cy="2809875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95667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2335622" y="283061"/>
            <a:ext cx="6508127" cy="5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2335623" y="901178"/>
            <a:ext cx="3319517" cy="254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/>
          <a:lstStyle>
            <a:lvl1pPr marL="342900" marR="0" lvl="0" indent="-17145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23838" algn="just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23838" algn="just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8629584" y="4851779"/>
            <a:ext cx="214165" cy="1790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45700" rIns="0" bIns="45700" numCol="1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fr-FR" altLang="fr-FR" smtClean="0"/>
              <a:pPr/>
              <a:t>‹#›</a:t>
            </a:fld>
            <a:endParaRPr lang="fr-FR" altLang="fr-FR"/>
          </a:p>
        </p:txBody>
      </p:sp>
      <p:sp>
        <p:nvSpPr>
          <p:cNvPr id="152" name="Shape 152"/>
          <p:cNvSpPr txBox="1">
            <a:spLocks noGrp="1"/>
          </p:cNvSpPr>
          <p:nvPr>
            <p:ph type="body" idx="2"/>
          </p:nvPr>
        </p:nvSpPr>
        <p:spPr>
          <a:xfrm>
            <a:off x="5823458" y="839762"/>
            <a:ext cx="3020292" cy="26263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numCol="1" anchor="t" anchorCtr="0"/>
          <a:lstStyle>
            <a:lvl1pPr marL="342900" marR="0" lvl="0" indent="-17145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23838" algn="just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23838" algn="just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o"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pic" idx="3"/>
          </p:nvPr>
        </p:nvSpPr>
        <p:spPr>
          <a:xfrm>
            <a:off x="2335823" y="3663574"/>
            <a:ext cx="3319317" cy="110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0969" marR="0" lvl="1" indent="-1285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47663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4"/>
          </p:nvPr>
        </p:nvSpPr>
        <p:spPr>
          <a:xfrm>
            <a:off x="5823458" y="3767804"/>
            <a:ext cx="3020512" cy="982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/>
          <a:lstStyle>
            <a:lvl1pPr marL="342900" marR="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85800" marR="0" lvl="1" indent="-22383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2383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5"/>
          </p:nvPr>
        </p:nvSpPr>
        <p:spPr>
          <a:xfrm>
            <a:off x="1" y="0"/>
            <a:ext cx="2167304" cy="51435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numCol="1" anchor="ctr" anchorCtr="0"/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825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2383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ftr" idx="11"/>
          </p:nvPr>
        </p:nvSpPr>
        <p:spPr>
          <a:xfrm>
            <a:off x="2335623" y="4851779"/>
            <a:ext cx="3086100" cy="17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34188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2335624" y="1833337"/>
            <a:ext cx="6405617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8A2E"/>
              </a:buClr>
              <a:buSzPts val="3600"/>
              <a:buFont typeface="Times New Roman"/>
              <a:buNone/>
              <a:defRPr sz="2700" b="0" i="0" u="none" strike="noStrike" cap="none">
                <a:solidFill>
                  <a:srgbClr val="3C8A2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0" y="2333625"/>
            <a:ext cx="9144000" cy="2809875"/>
          </a:xfrm>
          <a:prstGeom prst="rect">
            <a:avLst/>
          </a:prstGeom>
          <a:solidFill>
            <a:srgbClr val="3C8A2E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44348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2335622" y="278675"/>
            <a:ext cx="6508127" cy="5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8A2E"/>
              </a:buClr>
              <a:buSzPts val="2400"/>
              <a:buFont typeface="Times New Roman"/>
              <a:buNone/>
              <a:defRPr sz="1800" b="0" i="0" u="none" strike="noStrike" cap="none">
                <a:solidFill>
                  <a:srgbClr val="3C8A2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2335623" y="944238"/>
            <a:ext cx="3319517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/>
          <a:lstStyle>
            <a:lvl1pPr marL="342900" marR="0" lvl="0" indent="-17145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23838" algn="just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23838" algn="just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8629584" y="4851779"/>
            <a:ext cx="214165" cy="179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45700" rIns="0" bIns="45700" numCol="1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fr-FR" altLang="fr-FR" smtClean="0"/>
              <a:pPr/>
              <a:t>‹#›</a:t>
            </a:fld>
            <a:endParaRPr lang="fr-FR" altLang="fr-FR"/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5823458" y="887670"/>
            <a:ext cx="3020292" cy="2612732"/>
          </a:xfrm>
          <a:prstGeom prst="rect">
            <a:avLst/>
          </a:prstGeom>
          <a:solidFill>
            <a:srgbClr val="3C8A2E"/>
          </a:solidFill>
          <a:ln>
            <a:noFill/>
          </a:ln>
        </p:spPr>
        <p:txBody>
          <a:bodyPr spcFirstLastPara="1" wrap="square" lIns="91425" tIns="91425" rIns="91425" bIns="91425" numCol="1" anchor="t" anchorCtr="0"/>
          <a:lstStyle>
            <a:lvl1pPr marL="342900" marR="0" lvl="0" indent="-17145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23838" algn="just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23838" algn="just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o"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pic" idx="3"/>
          </p:nvPr>
        </p:nvSpPr>
        <p:spPr>
          <a:xfrm>
            <a:off x="2335823" y="3663574"/>
            <a:ext cx="3319317" cy="110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0969" marR="0" lvl="1" indent="-1285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47663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4"/>
          </p:nvPr>
        </p:nvSpPr>
        <p:spPr>
          <a:xfrm>
            <a:off x="5823458" y="3767804"/>
            <a:ext cx="3020512" cy="982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/>
          <a:lstStyle>
            <a:lvl1pPr marL="342900" marR="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C8A2E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3C8A2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85800" marR="0" lvl="1" indent="-22383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2383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5"/>
          </p:nvPr>
        </p:nvSpPr>
        <p:spPr>
          <a:xfrm>
            <a:off x="1" y="0"/>
            <a:ext cx="2167304" cy="5143500"/>
          </a:xfrm>
          <a:prstGeom prst="rect">
            <a:avLst/>
          </a:prstGeom>
          <a:solidFill>
            <a:srgbClr val="3C8A2E"/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numCol="1" anchor="ctr" anchorCtr="0"/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825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2383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ftr" idx="11"/>
          </p:nvPr>
        </p:nvSpPr>
        <p:spPr>
          <a:xfrm>
            <a:off x="2335623" y="4851779"/>
            <a:ext cx="3086100" cy="17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89817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8625614" y="4851779"/>
            <a:ext cx="218135" cy="17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45700" rIns="457200" bIns="45700" numCol="1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fr-FR" altLang="fr-FR" smtClean="0"/>
              <a:pPr/>
              <a:t>‹#›</a:t>
            </a:fld>
            <a:endParaRPr lang="fr-FR" altLang="fr-FR"/>
          </a:p>
        </p:txBody>
      </p:sp>
      <p:sp>
        <p:nvSpPr>
          <p:cNvPr id="171" name="Shape 171"/>
          <p:cNvSpPr txBox="1">
            <a:spLocks noGrp="1"/>
          </p:cNvSpPr>
          <p:nvPr>
            <p:ph type="ftr" idx="11"/>
          </p:nvPr>
        </p:nvSpPr>
        <p:spPr>
          <a:xfrm>
            <a:off x="2335623" y="4851779"/>
            <a:ext cx="3086100" cy="17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99864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54490" y="238188"/>
            <a:ext cx="8295055" cy="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354489" y="774106"/>
            <a:ext cx="4076629" cy="345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/>
          <a:lstStyle>
            <a:lvl1pPr marL="3429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19075" algn="l" rtl="0">
              <a:lnSpc>
                <a:spcPct val="90000"/>
              </a:lnSpc>
              <a:spcBef>
                <a:spcPts val="212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19075" algn="l" rtl="0">
              <a:lnSpc>
                <a:spcPct val="90000"/>
              </a:lnSpc>
              <a:spcBef>
                <a:spcPts val="212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o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14313" algn="l" rtl="0">
              <a:lnSpc>
                <a:spcPct val="90000"/>
              </a:lnSpc>
              <a:spcBef>
                <a:spcPts val="212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14313" algn="l" rtl="0">
              <a:lnSpc>
                <a:spcPct val="90000"/>
              </a:lnSpc>
              <a:spcBef>
                <a:spcPts val="212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428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3336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3336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3336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2"/>
          </p:nvPr>
        </p:nvSpPr>
        <p:spPr>
          <a:xfrm>
            <a:off x="4572915" y="774106"/>
            <a:ext cx="4076629" cy="345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/>
          <a:lstStyle>
            <a:lvl1pPr marL="3429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19075" algn="l" rtl="0">
              <a:lnSpc>
                <a:spcPct val="90000"/>
              </a:lnSpc>
              <a:spcBef>
                <a:spcPts val="212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19075" algn="l" rtl="0">
              <a:lnSpc>
                <a:spcPct val="90000"/>
              </a:lnSpc>
              <a:spcBef>
                <a:spcPts val="212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o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14313" algn="l" rtl="0">
              <a:lnSpc>
                <a:spcPct val="90000"/>
              </a:lnSpc>
              <a:spcBef>
                <a:spcPts val="212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14313" algn="l" rtl="0">
              <a:lnSpc>
                <a:spcPct val="90000"/>
              </a:lnSpc>
              <a:spcBef>
                <a:spcPts val="212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428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3336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3336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3336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8629584" y="4851779"/>
            <a:ext cx="214165" cy="17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45700" rIns="457200" bIns="45700" numCol="1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fr-FR" altLang="fr-FR" smtClean="0"/>
              <a:pPr/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641755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2335622" y="283996"/>
            <a:ext cx="6508127" cy="5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629584" y="4851779"/>
            <a:ext cx="214165" cy="179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45700" rIns="0" bIns="45700" numCol="1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fr-FR" altLang="fr-FR" smtClean="0"/>
              <a:pPr/>
              <a:t>‹#›</a:t>
            </a:fld>
            <a:endParaRPr lang="fr-FR" altLang="fr-FR"/>
          </a:p>
        </p:txBody>
      </p:sp>
      <p:sp>
        <p:nvSpPr>
          <p:cNvPr id="126" name="Shape 126"/>
          <p:cNvSpPr>
            <a:spLocks noGrp="1"/>
          </p:cNvSpPr>
          <p:nvPr>
            <p:ph type="pic" idx="2"/>
          </p:nvPr>
        </p:nvSpPr>
        <p:spPr>
          <a:xfrm>
            <a:off x="2335823" y="3663574"/>
            <a:ext cx="3319316" cy="110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0969" marR="0" lvl="1" indent="-1285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47663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5823456" y="3767804"/>
            <a:ext cx="3020513" cy="982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/>
          <a:lstStyle>
            <a:lvl1pPr marL="342900" marR="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85800" marR="0" lvl="1" indent="-22383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2383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3"/>
          </p:nvPr>
        </p:nvSpPr>
        <p:spPr>
          <a:xfrm>
            <a:off x="2335622" y="944237"/>
            <a:ext cx="3319517" cy="2538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/>
          <a:lstStyle>
            <a:lvl1pPr marL="342900" marR="0" lvl="0" indent="-17145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23838" algn="just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23838" algn="just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4"/>
          </p:nvPr>
        </p:nvSpPr>
        <p:spPr>
          <a:xfrm>
            <a:off x="5823456" y="884084"/>
            <a:ext cx="3020293" cy="26074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numCol="1" anchor="t" anchorCtr="0"/>
          <a:lstStyle>
            <a:lvl1pPr marL="342900" marR="0" lvl="0" indent="-17145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23838" algn="just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23838" algn="just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o"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5"/>
          </p:nvPr>
        </p:nvSpPr>
        <p:spPr>
          <a:xfrm>
            <a:off x="1" y="0"/>
            <a:ext cx="2167304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numCol="1" anchor="ctr" anchorCtr="0"/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825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2383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2335623" y="4851779"/>
            <a:ext cx="3086100" cy="17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82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numCol="1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alt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numCol="1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alt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numCol="1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alt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numCol="1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numCol="1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alt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numCol="1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numCol="1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alt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numCol="1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numCol="1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numCol="1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alt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numCol="1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numCol="1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alt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altLang="en"/>
              <a:t>‹#›</a:t>
            </a:fld>
            <a:endParaRPr/>
          </a:p>
        </p:txBody>
      </p:sp>
      <p:pic>
        <p:nvPicPr>
          <p:cNvPr id="9" name="Shape 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395213" y="4253550"/>
            <a:ext cx="1525637" cy="8899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4727972"/>
            <a:ext cx="9144000" cy="415500"/>
          </a:xfrm>
          <a:prstGeom prst="rect">
            <a:avLst/>
          </a:prstGeom>
          <a:gradFill>
            <a:gsLst>
              <a:gs pos="0">
                <a:srgbClr val="00BDF2"/>
              </a:gs>
              <a:gs pos="2000">
                <a:srgbClr val="00BDF2"/>
              </a:gs>
              <a:gs pos="20000">
                <a:srgbClr val="00B3F0"/>
              </a:gs>
              <a:gs pos="75000">
                <a:srgbClr val="0066B3"/>
              </a:gs>
              <a:gs pos="100000">
                <a:srgbClr val="00478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03250" y="235744"/>
            <a:ext cx="82914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478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478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478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478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03250" y="990600"/>
            <a:ext cx="8298000" cy="3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/>
          <a:lstStyle>
            <a:lvl1pPr marL="457200" marR="0" lvl="0" indent="-342900" algn="l" rtl="0">
              <a:lnSpc>
                <a:spcPct val="95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5000"/>
              </a:lnSpc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250825" y="4830366"/>
            <a:ext cx="346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numCol="1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4CB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altLang="en"/>
              <a:t>‹#›</a:t>
            </a:fld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603250" y="4830366"/>
            <a:ext cx="1066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671638" y="4830366"/>
            <a:ext cx="4070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0" name="Shape 70" descr="citi-r_2c-blu_pos_rgb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97863" y="4774406"/>
            <a:ext cx="526257" cy="3619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2335622" y="273846"/>
            <a:ext cx="6508127" cy="5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2335622" y="1369219"/>
            <a:ext cx="6508127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2335623" y="4851779"/>
            <a:ext cx="3086100" cy="17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8629584" y="4851779"/>
            <a:ext cx="214165" cy="17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45700" rIns="457200" bIns="45700" numCol="1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fr-FR" altLang="fr-FR" smtClean="0"/>
              <a:pPr/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061956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ppt/slides/slide9.xml" TargetMode="External"/><Relationship Id="rId3" Type="http://schemas.openxmlformats.org/officeDocument/2006/relationships/hyperlink" Target="http://ppt/slides/slide4.xml" TargetMode="External"/><Relationship Id="rId7" Type="http://schemas.openxmlformats.org/officeDocument/2006/relationships/hyperlink" Target="http://ppt/slides/slide8.x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ppt/slides/slide7.xml" TargetMode="External"/><Relationship Id="rId5" Type="http://schemas.openxmlformats.org/officeDocument/2006/relationships/hyperlink" Target="http://ppt/slides/slide6.xml" TargetMode="External"/><Relationship Id="rId4" Type="http://schemas.openxmlformats.org/officeDocument/2006/relationships/hyperlink" Target="http://ppt/slides/slide5.xml" TargetMode="External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ppt/slides/slide9.xml" TargetMode="External"/><Relationship Id="rId3" Type="http://schemas.openxmlformats.org/officeDocument/2006/relationships/hyperlink" Target="http://ppt/slides/slide4.xml" TargetMode="External"/><Relationship Id="rId7" Type="http://schemas.openxmlformats.org/officeDocument/2006/relationships/hyperlink" Target="http://ppt/slides/slide8.x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ppt/slides/slide7.xml" TargetMode="External"/><Relationship Id="rId5" Type="http://schemas.openxmlformats.org/officeDocument/2006/relationships/hyperlink" Target="http://ppt/slides/slide6.xml" TargetMode="External"/><Relationship Id="rId4" Type="http://schemas.openxmlformats.org/officeDocument/2006/relationships/hyperlink" Target="http://ppt/slides/slide5.xml" TargetMode="External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ppt/slides/slide9.xml" TargetMode="External"/><Relationship Id="rId3" Type="http://schemas.openxmlformats.org/officeDocument/2006/relationships/hyperlink" Target="http://ppt/slides/slide4.xml" TargetMode="External"/><Relationship Id="rId7" Type="http://schemas.openxmlformats.org/officeDocument/2006/relationships/hyperlink" Target="http://ppt/slides/slide8.x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ppt/slides/slide7.xml" TargetMode="External"/><Relationship Id="rId5" Type="http://schemas.openxmlformats.org/officeDocument/2006/relationships/hyperlink" Target="http://ppt/slides/slide6.xml" TargetMode="External"/><Relationship Id="rId4" Type="http://schemas.openxmlformats.org/officeDocument/2006/relationships/hyperlink" Target="http://ppt/slides/slide5.xml" TargetMode="External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ppt/slides/slide5.xml" TargetMode="External"/><Relationship Id="rId7" Type="http://schemas.openxmlformats.org/officeDocument/2006/relationships/hyperlink" Target="http://ppt/slides/slide9.x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://ppt/slides/slide8.xml" TargetMode="External"/><Relationship Id="rId5" Type="http://schemas.openxmlformats.org/officeDocument/2006/relationships/hyperlink" Target="http://ppt/slides/slide7.xml" TargetMode="External"/><Relationship Id="rId4" Type="http://schemas.openxmlformats.org/officeDocument/2006/relationships/hyperlink" Target="http://ppt/slides/slide6.x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pt/slides/slide9.xml" TargetMode="External"/><Relationship Id="rId3" Type="http://schemas.openxmlformats.org/officeDocument/2006/relationships/hyperlink" Target="http://ppt/slides/slide4.xml" TargetMode="External"/><Relationship Id="rId7" Type="http://schemas.openxmlformats.org/officeDocument/2006/relationships/hyperlink" Target="http://ppt/slides/slide8.x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ppt/slides/slide7.xml" TargetMode="External"/><Relationship Id="rId5" Type="http://schemas.openxmlformats.org/officeDocument/2006/relationships/hyperlink" Target="http://ppt/slides/slide6.xml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ppt/slides/slide5.xml" TargetMode="Externa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ppt/slides/slide9.xml" TargetMode="External"/><Relationship Id="rId3" Type="http://schemas.openxmlformats.org/officeDocument/2006/relationships/hyperlink" Target="http://ppt/slides/slide4.xml" TargetMode="External"/><Relationship Id="rId7" Type="http://schemas.openxmlformats.org/officeDocument/2006/relationships/hyperlink" Target="http://ppt/slides/slide8.x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ppt/slides/slide7.xml" TargetMode="External"/><Relationship Id="rId5" Type="http://schemas.openxmlformats.org/officeDocument/2006/relationships/hyperlink" Target="http://ppt/slides/slide6.xml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://ppt/slides/slide5.xml" TargetMode="Externa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ppt/slides/slide9.xml" TargetMode="External"/><Relationship Id="rId3" Type="http://schemas.openxmlformats.org/officeDocument/2006/relationships/hyperlink" Target="http://ppt/slides/slide4.xml" TargetMode="External"/><Relationship Id="rId7" Type="http://schemas.openxmlformats.org/officeDocument/2006/relationships/hyperlink" Target="http://ppt/slides/slide8.x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ppt/slides/slide7.xml" TargetMode="External"/><Relationship Id="rId5" Type="http://schemas.openxmlformats.org/officeDocument/2006/relationships/hyperlink" Target="http://ppt/slides/slide6.xml" TargetMode="External"/><Relationship Id="rId4" Type="http://schemas.openxmlformats.org/officeDocument/2006/relationships/hyperlink" Target="http://ppt/slides/slide5.xml" TargetMode="Externa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ppt/slides/slide9.xml" TargetMode="External"/><Relationship Id="rId3" Type="http://schemas.openxmlformats.org/officeDocument/2006/relationships/hyperlink" Target="http://ppt/slides/slide4.xml" TargetMode="External"/><Relationship Id="rId7" Type="http://schemas.openxmlformats.org/officeDocument/2006/relationships/hyperlink" Target="http://ppt/slides/slide8.x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ppt/slides/slide7.xml" TargetMode="External"/><Relationship Id="rId5" Type="http://schemas.openxmlformats.org/officeDocument/2006/relationships/hyperlink" Target="http://ppt/slides/slide6.xml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://ppt/slides/slide5.xml" TargetMode="Externa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ppt/slides/slide9.xml" TargetMode="External"/><Relationship Id="rId3" Type="http://schemas.openxmlformats.org/officeDocument/2006/relationships/hyperlink" Target="http://ppt/slides/slide4.xml" TargetMode="External"/><Relationship Id="rId7" Type="http://schemas.openxmlformats.org/officeDocument/2006/relationships/hyperlink" Target="http://ppt/slides/slide8.x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ppt/slides/slide7.xml" TargetMode="External"/><Relationship Id="rId5" Type="http://schemas.openxmlformats.org/officeDocument/2006/relationships/hyperlink" Target="http://ppt/slides/slide6.xml" TargetMode="External"/><Relationship Id="rId4" Type="http://schemas.openxmlformats.org/officeDocument/2006/relationships/hyperlink" Target="http://ppt/slides/slide5.xml" TargetMode="Externa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ppt/slides/slide9.xml" TargetMode="External"/><Relationship Id="rId3" Type="http://schemas.openxmlformats.org/officeDocument/2006/relationships/hyperlink" Target="http://ppt/slides/slide4.xml" TargetMode="External"/><Relationship Id="rId7" Type="http://schemas.openxmlformats.org/officeDocument/2006/relationships/hyperlink" Target="http://ppt/slides/slide8.x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ppt/slides/slide7.xml" TargetMode="External"/><Relationship Id="rId5" Type="http://schemas.openxmlformats.org/officeDocument/2006/relationships/hyperlink" Target="http://ppt/slides/slide6.xml" TargetMode="External"/><Relationship Id="rId4" Type="http://schemas.openxmlformats.org/officeDocument/2006/relationships/hyperlink" Target="http://ppt/slides/slide5.xml" TargetMode="Externa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ppt/slides/slide9.xml" TargetMode="External"/><Relationship Id="rId3" Type="http://schemas.openxmlformats.org/officeDocument/2006/relationships/hyperlink" Target="http://ppt/slides/slide4.xml" TargetMode="External"/><Relationship Id="rId7" Type="http://schemas.openxmlformats.org/officeDocument/2006/relationships/hyperlink" Target="http://ppt/slides/slide8.x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ppt/slides/slide7.xml" TargetMode="External"/><Relationship Id="rId11" Type="http://schemas.openxmlformats.org/officeDocument/2006/relationships/image" Target="../media/image10.jpg"/><Relationship Id="rId5" Type="http://schemas.openxmlformats.org/officeDocument/2006/relationships/hyperlink" Target="http://ppt/slides/slide6.xml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ppt/slides/slide5.xml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50C1A4-3B28-45CD-8DFC-619430C88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8189"/>
            <a:ext cx="9144000" cy="5429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CA16FA-9DB4-4CB4-BC8C-5F640EB25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665" y="422316"/>
            <a:ext cx="4658307" cy="212064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BB8883-E3B5-454F-A0D4-761F2DC8DF35}"/>
              </a:ext>
            </a:extLst>
          </p:cNvPr>
          <p:cNvSpPr/>
          <p:nvPr/>
        </p:nvSpPr>
        <p:spPr>
          <a:xfrm>
            <a:off x="2234680" y="2924389"/>
            <a:ext cx="7021285" cy="120032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lvl="0">
              <a:buSzPts val="1400"/>
            </a:pPr>
            <a:r>
              <a:rPr lang="en-US" sz="2400" b="1" dirty="0" err="1">
                <a:solidFill>
                  <a:srgbClr val="FFFFFF"/>
                </a:solidFill>
                <a:latin typeface="Futura Bk BT" panose="020B0502020204020303" pitchFamily="34" charset="0"/>
              </a:rPr>
              <a:t>CitiVentures</a:t>
            </a:r>
            <a:r>
              <a:rPr lang="en-US" sz="2400" b="1" dirty="0">
                <a:solidFill>
                  <a:srgbClr val="FFFFFF"/>
                </a:solidFill>
                <a:latin typeface="Futura Bk BT" panose="020B0502020204020303" pitchFamily="34" charset="0"/>
              </a:rPr>
              <a:t> Innovation Challenge</a:t>
            </a:r>
            <a:r>
              <a:rPr lang="en-US" sz="2400" dirty="0">
                <a:solidFill>
                  <a:srgbClr val="002D72"/>
                </a:solidFill>
                <a:latin typeface="Futura Bk BT" panose="020B0502020204020303" pitchFamily="34" charset="0"/>
              </a:rPr>
              <a:t>	</a:t>
            </a:r>
          </a:p>
          <a:p>
            <a:pPr lvl="0" indent="457200">
              <a:buSzPts val="1400"/>
            </a:pPr>
            <a:r>
              <a:rPr lang="en-US" sz="2400" dirty="0">
                <a:solidFill>
                  <a:srgbClr val="002D72"/>
                </a:solidFill>
                <a:latin typeface="Futura Bk BT" panose="020B0502020204020303" pitchFamily="34" charset="0"/>
              </a:rPr>
              <a:t/>
            </a:r>
            <a:br>
              <a:rPr lang="en-US" sz="2400" dirty="0">
                <a:solidFill>
                  <a:srgbClr val="002D72"/>
                </a:solidFill>
                <a:latin typeface="Futura Bk BT" panose="020B0502020204020303" pitchFamily="34" charset="0"/>
              </a:rPr>
            </a:br>
            <a:endParaRPr lang="en-US" sz="2400" dirty="0">
              <a:latin typeface="Futura Bk BT" panose="020B05020202040203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3E2DE-D444-46D1-9B55-E6DC7D4A625B}"/>
              </a:ext>
            </a:extLst>
          </p:cNvPr>
          <p:cNvSpPr txBox="1"/>
          <p:nvPr/>
        </p:nvSpPr>
        <p:spPr>
          <a:xfrm>
            <a:off x="3039446" y="2415877"/>
            <a:ext cx="3648269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800" i="1" dirty="0">
                <a:solidFill>
                  <a:schemeClr val="bg1"/>
                </a:solidFill>
                <a:latin typeface="Futura Bk BT" panose="020B0502020204020303" pitchFamily="34" charset="0"/>
              </a:rPr>
              <a:t>“The best guide to your future”</a:t>
            </a:r>
          </a:p>
        </p:txBody>
      </p:sp>
      <p:sp>
        <p:nvSpPr>
          <p:cNvPr id="10" name="Shape 325">
            <a:extLst>
              <a:ext uri="{FF2B5EF4-FFF2-40B4-BE49-F238E27FC236}">
                <a16:creationId xmlns:a16="http://schemas.microsoft.com/office/drawing/2014/main" id="{541CD12F-4E63-41A3-AEC4-A0EB3055D57E}"/>
              </a:ext>
            </a:extLst>
          </p:cNvPr>
          <p:cNvSpPr txBox="1"/>
          <p:nvPr/>
        </p:nvSpPr>
        <p:spPr>
          <a:xfrm>
            <a:off x="1499933" y="4620280"/>
            <a:ext cx="74046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rme"/>
              <a:buNone/>
            </a:pPr>
            <a:r>
              <a:rPr lang="fr-FR" altLang="fr-FR" sz="1600" b="0" i="0" u="none" strike="noStrike" cap="none" dirty="0" err="1">
                <a:solidFill>
                  <a:schemeClr val="lt1"/>
                </a:solidFill>
                <a:latin typeface="Futura Bk BT" panose="020B0502020204020303" pitchFamily="34" charset="0"/>
                <a:ea typeface="Carme"/>
                <a:cs typeface="Carme"/>
                <a:sym typeface="Carme"/>
              </a:rPr>
              <a:t>Arsela</a:t>
            </a:r>
            <a:r>
              <a:rPr lang="fr-FR" altLang="fr-FR" sz="1600" b="0" i="0" u="none" strike="noStrike" cap="none" dirty="0">
                <a:solidFill>
                  <a:schemeClr val="lt1"/>
                </a:solidFill>
                <a:latin typeface="Futura Bk BT" panose="020B0502020204020303" pitchFamily="34" charset="0"/>
                <a:ea typeface="Carme"/>
                <a:cs typeface="Carme"/>
                <a:sym typeface="Carme"/>
              </a:rPr>
              <a:t> | </a:t>
            </a:r>
            <a:r>
              <a:rPr lang="fr-FR" altLang="fr-FR" sz="1600" dirty="0" err="1">
                <a:solidFill>
                  <a:schemeClr val="lt1"/>
                </a:solidFill>
                <a:latin typeface="Futura Bk BT" panose="020B0502020204020303" pitchFamily="34" charset="0"/>
                <a:ea typeface="Carme"/>
                <a:cs typeface="Carme"/>
                <a:sym typeface="Carme"/>
              </a:rPr>
              <a:t>Ebin</a:t>
            </a:r>
            <a:r>
              <a:rPr lang="fr-FR" altLang="fr-FR" sz="1600" b="0" i="0" u="none" strike="noStrike" cap="none" dirty="0">
                <a:solidFill>
                  <a:schemeClr val="lt1"/>
                </a:solidFill>
                <a:latin typeface="Futura Bk BT" panose="020B0502020204020303" pitchFamily="34" charset="0"/>
                <a:ea typeface="Carme"/>
                <a:cs typeface="Carme"/>
                <a:sym typeface="Carme"/>
              </a:rPr>
              <a:t> | Kylene | Ronak | </a:t>
            </a:r>
            <a:r>
              <a:rPr lang="fr-FR" altLang="fr-FR" sz="1600" dirty="0">
                <a:solidFill>
                  <a:schemeClr val="lt1"/>
                </a:solidFill>
                <a:latin typeface="Futura Bk BT" panose="020B0502020204020303" pitchFamily="34" charset="0"/>
                <a:ea typeface="Carme"/>
                <a:cs typeface="Carme"/>
                <a:sym typeface="Carme"/>
              </a:rPr>
              <a:t>Shirley | Susan | </a:t>
            </a:r>
            <a:r>
              <a:rPr lang="fr-FR" altLang="fr-FR" sz="1600" dirty="0" err="1">
                <a:solidFill>
                  <a:schemeClr val="lt1"/>
                </a:solidFill>
                <a:latin typeface="Futura Bk BT" panose="020B0502020204020303" pitchFamily="34" charset="0"/>
                <a:ea typeface="Carme"/>
                <a:cs typeface="Carme"/>
                <a:sym typeface="Carme"/>
              </a:rPr>
              <a:t>Tarini</a:t>
            </a:r>
            <a:endParaRPr sz="1000" dirty="0">
              <a:latin typeface="Futura Bk BT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120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8629584" y="4851779"/>
            <a:ext cx="214165" cy="179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34275" rIns="0" bIns="34275" numCol="1" anchor="ctr" anchorCtr="0">
            <a:noAutofit/>
          </a:bodyPr>
          <a:lstStyle/>
          <a:p>
            <a:pPr>
              <a:buClr>
                <a:srgbClr val="FFFFFF"/>
              </a:buClr>
            </a:pPr>
            <a:fld id="{00000000-1234-1234-1234-123412341234}" type="slidenum">
              <a:rPr lang="fr-FR" altLang="fr-FR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10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body" idx="5"/>
          </p:nvPr>
        </p:nvSpPr>
        <p:spPr>
          <a:xfrm>
            <a:off x="1" y="0"/>
            <a:ext cx="216720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marL="82153" indent="0">
              <a:spcBef>
                <a:spcPts val="0"/>
              </a:spcBef>
              <a:buClr>
                <a:schemeClr val="lt2"/>
              </a:buClr>
              <a:buSzPts val="1200"/>
            </a:pPr>
            <a:r>
              <a:rPr lang="fr-FR" altLang="fr-FR" sz="1200" dirty="0">
                <a:solidFill>
                  <a:schemeClr val="lt2"/>
                </a:solidFill>
                <a:latin typeface="Futura Bk BT" panose="020B0502020204020303" pitchFamily="34" charset="0"/>
                <a:ea typeface="Poppins"/>
                <a:cs typeface="Poppins"/>
                <a:sym typeface="Poppins"/>
              </a:rPr>
              <a:t>Home</a:t>
            </a:r>
            <a:endParaRPr sz="1200" dirty="0">
              <a:latin typeface="Futura Bk BT" panose="020B0502020204020303" pitchFamily="34" charset="0"/>
            </a:endParaRPr>
          </a:p>
          <a:p>
            <a:pPr marL="82153" indent="0">
              <a:spcBef>
                <a:spcPts val="0"/>
              </a:spcBef>
              <a:buSzPts val="1200"/>
            </a:pPr>
            <a:endParaRPr sz="1200" dirty="0">
              <a:solidFill>
                <a:schemeClr val="lt2"/>
              </a:solidFill>
              <a:latin typeface="Futura Bk BT" panose="020B0502020204020303" pitchFamily="34" charset="0"/>
              <a:ea typeface="Poppins"/>
              <a:cs typeface="Poppins"/>
              <a:sym typeface="Poppins"/>
            </a:endParaRPr>
          </a:p>
          <a:p>
            <a:pPr marL="82153" indent="0">
              <a:spcBef>
                <a:spcPts val="0"/>
              </a:spcBef>
              <a:buClr>
                <a:schemeClr val="lt2"/>
              </a:buClr>
              <a:buSzPts val="1200"/>
            </a:pPr>
            <a:r>
              <a:rPr lang="fr-FR" altLang="fr-FR" sz="1200" dirty="0">
                <a:solidFill>
                  <a:schemeClr val="lt2"/>
                </a:solidFill>
                <a:latin typeface="Futura Bk BT" panose="020B0502020204020303" pitchFamily="34" charset="0"/>
                <a:ea typeface="Poppins"/>
                <a:cs typeface="Poppins"/>
                <a:sym typeface="Poppins"/>
              </a:rPr>
              <a:t>Contents</a:t>
            </a:r>
          </a:p>
          <a:p>
            <a:pPr marL="82153" indent="0">
              <a:spcBef>
                <a:spcPts val="0"/>
              </a:spcBef>
              <a:buClr>
                <a:schemeClr val="lt2"/>
              </a:buClr>
              <a:buSzPts val="1200"/>
            </a:pPr>
            <a:endParaRPr sz="1200" dirty="0">
              <a:latin typeface="Futura Bk BT" panose="020B0502020204020303" pitchFamily="34" charset="0"/>
              <a:ea typeface="Poppins"/>
              <a:cs typeface="Poppins"/>
              <a:sym typeface="Poppins"/>
            </a:endParaRPr>
          </a:p>
          <a:p>
            <a:pPr marL="82153" indent="0">
              <a:spcBef>
                <a:spcPts val="0"/>
              </a:spcBef>
              <a:buClr>
                <a:schemeClr val="lt2"/>
              </a:buClr>
              <a:buSzPts val="1200"/>
            </a:pPr>
            <a:r>
              <a:rPr lang="fr-FR" altLang="fr-FR" sz="1200" dirty="0" err="1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Executive</a:t>
            </a:r>
            <a:r>
              <a:rPr lang="fr-FR" altLang="fr-FR" sz="1200" dirty="0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 </a:t>
            </a:r>
            <a:r>
              <a:rPr lang="fr-FR" altLang="fr-FR" sz="1200" dirty="0" err="1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Summary</a:t>
            </a:r>
            <a:endParaRPr sz="1200" dirty="0">
              <a:solidFill>
                <a:schemeClr val="lt2"/>
              </a:solidFill>
              <a:latin typeface="Futura Bk BT" panose="020B0502020204020303" pitchFamily="34" charset="0"/>
              <a:cs typeface="Poppins"/>
            </a:endParaRPr>
          </a:p>
          <a:p>
            <a:pPr marL="82153" indent="0">
              <a:spcBef>
                <a:spcPts val="1350"/>
              </a:spcBef>
              <a:buSzPts val="1200"/>
            </a:pPr>
            <a:r>
              <a:rPr lang="en-US" sz="1200" dirty="0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Vision</a:t>
            </a:r>
            <a:endParaRPr sz="1200" dirty="0">
              <a:solidFill>
                <a:schemeClr val="lt2"/>
              </a:solidFill>
              <a:latin typeface="Futura Bk BT" panose="020B0502020204020303" pitchFamily="34" charset="0"/>
              <a:cs typeface="Poppins"/>
            </a:endParaRPr>
          </a:p>
          <a:p>
            <a:pPr marL="82153" indent="0">
              <a:spcBef>
                <a:spcPts val="1350"/>
              </a:spcBef>
              <a:buSzPts val="1200"/>
            </a:pPr>
            <a:r>
              <a:rPr lang="en-US" sz="1200" dirty="0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Pain Points</a:t>
            </a:r>
            <a:endParaRPr sz="1200" dirty="0">
              <a:solidFill>
                <a:schemeClr val="lt2"/>
              </a:solidFill>
              <a:latin typeface="Futura Bk BT" panose="020B0502020204020303" pitchFamily="34" charset="0"/>
              <a:cs typeface="Poppins"/>
            </a:endParaRPr>
          </a:p>
          <a:p>
            <a:pPr marL="82153" indent="0">
              <a:spcBef>
                <a:spcPts val="1350"/>
              </a:spcBef>
              <a:buSzPts val="1200"/>
            </a:pPr>
            <a:r>
              <a:rPr lang="en-US" sz="1200" dirty="0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Solution</a:t>
            </a:r>
            <a:endParaRPr sz="1200" dirty="0">
              <a:solidFill>
                <a:schemeClr val="lt2"/>
              </a:solidFill>
              <a:latin typeface="Futura Bk BT" panose="020B0502020204020303" pitchFamily="34" charset="0"/>
              <a:cs typeface="Poppins"/>
            </a:endParaRPr>
          </a:p>
          <a:p>
            <a:pPr marL="82153" indent="0">
              <a:spcBef>
                <a:spcPts val="1350"/>
              </a:spcBef>
              <a:buClr>
                <a:srgbClr val="FFFFFF"/>
              </a:buClr>
              <a:buSzPts val="900"/>
            </a:pPr>
            <a:r>
              <a:rPr lang="en-US" sz="1200" dirty="0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Product Mockup</a:t>
            </a:r>
          </a:p>
          <a:p>
            <a:pPr marL="82153" indent="0">
              <a:spcBef>
                <a:spcPts val="1350"/>
              </a:spcBef>
              <a:buClr>
                <a:srgbClr val="FFFFFF"/>
              </a:buClr>
              <a:buSzPts val="900"/>
            </a:pPr>
            <a:r>
              <a:rPr lang="en-US" sz="1200" dirty="0">
                <a:latin typeface="Futura Bk BT" panose="020B0502020204020303" pitchFamily="34" charset="0"/>
                <a:cs typeface="Poppins"/>
              </a:rPr>
              <a:t>Pros &amp; Cons</a:t>
            </a:r>
          </a:p>
          <a:p>
            <a:pPr marL="82153" indent="0">
              <a:spcBef>
                <a:spcPts val="1350"/>
              </a:spcBef>
              <a:buClr>
                <a:srgbClr val="FFFFFF"/>
              </a:buClr>
              <a:buSzPts val="900"/>
            </a:pPr>
            <a:r>
              <a:rPr lang="en-US" sz="1200" dirty="0">
                <a:solidFill>
                  <a:schemeClr val="dk2"/>
                </a:solidFill>
                <a:latin typeface="Futura Bk BT" panose="020B0502020204020303" pitchFamily="34" charset="0"/>
                <a:cs typeface="Poppins"/>
              </a:rPr>
              <a:t>Differentiation</a:t>
            </a:r>
          </a:p>
          <a:p>
            <a:pPr marL="82153" indent="0">
              <a:spcBef>
                <a:spcPts val="1350"/>
              </a:spcBef>
              <a:buClr>
                <a:srgbClr val="FFFFFF"/>
              </a:buClr>
              <a:buSzPts val="900"/>
            </a:pPr>
            <a:r>
              <a:rPr lang="en-US" sz="1200" dirty="0">
                <a:latin typeface="Futura Bk BT" panose="020B0502020204020303" pitchFamily="34" charset="0"/>
                <a:cs typeface="Poppins"/>
              </a:rPr>
              <a:t>Future Vision</a:t>
            </a:r>
            <a:endParaRPr sz="1200" dirty="0">
              <a:latin typeface="Futura Bk BT" panose="020B0502020204020303" pitchFamily="34" charset="0"/>
              <a:cs typeface="Poppins"/>
            </a:endParaRPr>
          </a:p>
          <a:p>
            <a:pPr marL="82153" indent="0">
              <a:spcBef>
                <a:spcPts val="1350"/>
              </a:spcBef>
              <a:buSzPts val="1200"/>
            </a:pPr>
            <a:r>
              <a:rPr lang="fr-FR" altLang="fr-FR" sz="1200" dirty="0">
                <a:latin typeface="Futura Bk BT" panose="020B0502020204020303" pitchFamily="34" charset="0"/>
                <a:ea typeface="Poppins"/>
                <a:cs typeface="Poppins"/>
                <a:sym typeface="Poppins"/>
              </a:rPr>
              <a:t>Road </a:t>
            </a:r>
            <a:r>
              <a:rPr lang="fr-FR" altLang="fr-FR" sz="1200" dirty="0" err="1">
                <a:latin typeface="Futura Bk BT" panose="020B0502020204020303" pitchFamily="34" charset="0"/>
                <a:ea typeface="Poppins"/>
                <a:cs typeface="Poppins"/>
                <a:sym typeface="Poppins"/>
              </a:rPr>
              <a:t>Map</a:t>
            </a:r>
            <a:endParaRPr sz="1200" dirty="0">
              <a:latin typeface="Futura Bk BT" panose="020B0502020204020303" pitchFamily="34" charset="0"/>
            </a:endParaRPr>
          </a:p>
        </p:txBody>
      </p:sp>
      <p:sp>
        <p:nvSpPr>
          <p:cNvPr id="362" name="Shape 362">
            <a:hlinkClick r:id="rId3"/>
          </p:cNvPr>
          <p:cNvSpPr/>
          <p:nvPr/>
        </p:nvSpPr>
        <p:spPr>
          <a:xfrm>
            <a:off x="1178660" y="2210591"/>
            <a:ext cx="1133133" cy="378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>
            <a:hlinkClick r:id="rId4"/>
          </p:cNvPr>
          <p:cNvSpPr/>
          <p:nvPr/>
        </p:nvSpPr>
        <p:spPr>
          <a:xfrm>
            <a:off x="1175876" y="2473580"/>
            <a:ext cx="1231929" cy="14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1167344" y="2658202"/>
            <a:ext cx="1144350" cy="11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>
            <a:hlinkClick r:id="rId5"/>
          </p:cNvPr>
          <p:cNvSpPr/>
          <p:nvPr/>
        </p:nvSpPr>
        <p:spPr>
          <a:xfrm>
            <a:off x="1186676" y="2830885"/>
            <a:ext cx="851340" cy="10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>
            <a:hlinkClick r:id="rId6"/>
          </p:cNvPr>
          <p:cNvSpPr/>
          <p:nvPr/>
        </p:nvSpPr>
        <p:spPr>
          <a:xfrm>
            <a:off x="1161359" y="3009746"/>
            <a:ext cx="1246446" cy="17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>
            <a:hlinkClick r:id="rId7"/>
          </p:cNvPr>
          <p:cNvSpPr/>
          <p:nvPr/>
        </p:nvSpPr>
        <p:spPr>
          <a:xfrm>
            <a:off x="1178660" y="3262114"/>
            <a:ext cx="1133133" cy="10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>
            <a:hlinkClick r:id="rId8"/>
          </p:cNvPr>
          <p:cNvSpPr/>
          <p:nvPr/>
        </p:nvSpPr>
        <p:spPr>
          <a:xfrm>
            <a:off x="1178370" y="3433479"/>
            <a:ext cx="1030121" cy="10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1170985" y="3609195"/>
            <a:ext cx="581477" cy="10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981956" y="1985773"/>
            <a:ext cx="851340" cy="17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>
            <a:hlinkClick r:id="rId3"/>
          </p:cNvPr>
          <p:cNvSpPr/>
          <p:nvPr/>
        </p:nvSpPr>
        <p:spPr>
          <a:xfrm>
            <a:off x="981895" y="1433249"/>
            <a:ext cx="328229" cy="1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981426" y="1720826"/>
            <a:ext cx="639625" cy="1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989049" y="3872475"/>
            <a:ext cx="528615" cy="12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994011" y="1139872"/>
            <a:ext cx="328082" cy="1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2480920" y="4851779"/>
            <a:ext cx="2507456" cy="17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t" anchorCtr="0">
            <a:noAutofit/>
          </a:bodyPr>
          <a:lstStyle/>
          <a:p>
            <a:pPr>
              <a:buClr>
                <a:srgbClr val="575757"/>
              </a:buClr>
              <a:buSzPts val="800"/>
            </a:pPr>
            <a:r>
              <a:rPr lang="fr-FR" altLang="fr-FR" sz="600">
                <a:solidFill>
                  <a:srgbClr val="575757"/>
                </a:solidFill>
              </a:rPr>
              <a:t>Digital Media &amp; Marketing  - ATP World Tour</a:t>
            </a:r>
            <a:endParaRPr sz="1050"/>
          </a:p>
        </p:txBody>
      </p:sp>
      <p:sp>
        <p:nvSpPr>
          <p:cNvPr id="376" name="Shape 376"/>
          <p:cNvSpPr txBox="1">
            <a:spLocks noGrp="1"/>
          </p:cNvSpPr>
          <p:nvPr>
            <p:ph type="body" idx="3"/>
          </p:nvPr>
        </p:nvSpPr>
        <p:spPr>
          <a:xfrm>
            <a:off x="2335640" y="1058528"/>
            <a:ext cx="6293925" cy="390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t" anchorCtr="0">
            <a:noAutofit/>
          </a:bodyPr>
          <a:lstStyle/>
          <a:p>
            <a:pPr marL="0" indent="0"/>
            <a:endParaRPr sz="1050" dirty="0">
              <a:solidFill>
                <a:srgbClr val="00A1DE"/>
              </a:solidFill>
            </a:endParaRPr>
          </a:p>
          <a:p>
            <a:pPr marL="0" indent="0">
              <a:spcBef>
                <a:spcPts val="0"/>
              </a:spcBef>
            </a:pPr>
            <a:endParaRPr sz="1050" b="1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2480924" y="248625"/>
            <a:ext cx="5561775" cy="43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t" anchorCtr="0">
            <a:noAutofit/>
          </a:bodyPr>
          <a:lstStyle/>
          <a:p>
            <a:pPr>
              <a:buClr>
                <a:schemeClr val="dk2"/>
              </a:buClr>
              <a:buSzPts val="3200"/>
            </a:pPr>
            <a:r>
              <a:rPr lang="fr-FR" altLang="fr-FR" sz="2400" b="1" dirty="0" err="1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rPr>
              <a:t>Differentiation</a:t>
            </a:r>
            <a:endParaRPr sz="2400" dirty="0">
              <a:solidFill>
                <a:schemeClr val="dk2"/>
              </a:solidFill>
            </a:endParaRPr>
          </a:p>
        </p:txBody>
      </p:sp>
      <p:pic>
        <p:nvPicPr>
          <p:cNvPr id="21" name="Picture 20" descr="A close up of a logo  Description generated with very high confidence">
            <a:extLst>
              <a:ext uri="{FF2B5EF4-FFF2-40B4-BE49-F238E27FC236}">
                <a16:creationId xmlns:a16="http://schemas.microsoft.com/office/drawing/2014/main" id="{8FD24C0D-9143-471C-BDD6-9A928DA595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3720" y="114089"/>
            <a:ext cx="1554338" cy="7075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39A4C5-FFFA-42B7-A27C-0423336D69A9}"/>
              </a:ext>
            </a:extLst>
          </p:cNvPr>
          <p:cNvSpPr txBox="1"/>
          <p:nvPr/>
        </p:nvSpPr>
        <p:spPr>
          <a:xfrm>
            <a:off x="2352934" y="1273572"/>
            <a:ext cx="5850294" cy="224676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lvl="0" indent="-342900">
              <a:lnSpc>
                <a:spcPct val="150000"/>
              </a:lnSpc>
              <a:spcBef>
                <a:spcPts val="1350"/>
              </a:spcBef>
              <a:buSzPts val="1800"/>
              <a:buChar char="•"/>
            </a:pPr>
            <a:r>
              <a:rPr lang="en-US" dirty="0">
                <a:latin typeface="Futura Bk BT" panose="020B0502020204020303" pitchFamily="34" charset="0"/>
              </a:rPr>
              <a:t>Holistic transition platform</a:t>
            </a:r>
          </a:p>
          <a:p>
            <a:pPr marL="457200" lvl="0" indent="-342900">
              <a:lnSpc>
                <a:spcPct val="150000"/>
              </a:lnSpc>
              <a:buSzPts val="1800"/>
              <a:buChar char="•"/>
            </a:pPr>
            <a:r>
              <a:rPr lang="en-US" dirty="0">
                <a:latin typeface="Futura Bk BT" panose="020B0502020204020303" pitchFamily="34" charset="0"/>
              </a:rPr>
              <a:t>Active community</a:t>
            </a:r>
          </a:p>
          <a:p>
            <a:pPr marL="457200" lvl="0" indent="-342900">
              <a:lnSpc>
                <a:spcPct val="150000"/>
              </a:lnSpc>
              <a:buSzPts val="1800"/>
              <a:buChar char="•"/>
            </a:pPr>
            <a:r>
              <a:rPr lang="en-US" dirty="0">
                <a:latin typeface="Futura Bk BT" panose="020B0502020204020303" pitchFamily="34" charset="0"/>
              </a:rPr>
              <a:t>Links to different services;</a:t>
            </a:r>
          </a:p>
          <a:p>
            <a:pPr marL="403225" lvl="1">
              <a:lnSpc>
                <a:spcPct val="150000"/>
              </a:lnSpc>
              <a:buSzPts val="1800"/>
            </a:pPr>
            <a:r>
              <a:rPr lang="en-US" dirty="0">
                <a:latin typeface="Futura Bk BT" panose="020B0502020204020303" pitchFamily="34" charset="0"/>
              </a:rPr>
              <a:t>- Loans</a:t>
            </a:r>
          </a:p>
          <a:p>
            <a:pPr marL="403225" lvl="1">
              <a:lnSpc>
                <a:spcPct val="150000"/>
              </a:lnSpc>
              <a:buSzPts val="1800"/>
            </a:pPr>
            <a:r>
              <a:rPr lang="en-US" dirty="0">
                <a:latin typeface="Futura Bk BT" panose="020B0502020204020303" pitchFamily="34" charset="0"/>
              </a:rPr>
              <a:t>- Career counseling services</a:t>
            </a:r>
          </a:p>
          <a:p>
            <a:pPr marL="403225" lvl="1">
              <a:lnSpc>
                <a:spcPct val="150000"/>
              </a:lnSpc>
              <a:buSzPts val="1800"/>
            </a:pPr>
            <a:r>
              <a:rPr lang="en-US" dirty="0">
                <a:latin typeface="Futura Bk BT" panose="020B0502020204020303" pitchFamily="34" charset="0"/>
              </a:rPr>
              <a:t>- Connections to recommended users</a:t>
            </a:r>
          </a:p>
          <a:p>
            <a:endParaRPr lang="en-US" dirty="0">
              <a:latin typeface="Futura Bk BT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96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8629584" y="4851779"/>
            <a:ext cx="214165" cy="179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34275" rIns="0" bIns="34275" numCol="1" anchor="ctr" anchorCtr="0">
            <a:noAutofit/>
          </a:bodyPr>
          <a:lstStyle/>
          <a:p>
            <a:pPr>
              <a:buClr>
                <a:srgbClr val="FFFFFF"/>
              </a:buClr>
            </a:pPr>
            <a:fld id="{00000000-1234-1234-1234-123412341234}" type="slidenum">
              <a:rPr lang="fr-FR" altLang="fr-FR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11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body" idx="5"/>
          </p:nvPr>
        </p:nvSpPr>
        <p:spPr>
          <a:xfrm>
            <a:off x="1" y="0"/>
            <a:ext cx="216720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marL="82153" indent="0">
              <a:spcBef>
                <a:spcPts val="0"/>
              </a:spcBef>
              <a:buClr>
                <a:schemeClr val="lt2"/>
              </a:buClr>
              <a:buSzPts val="1200"/>
            </a:pPr>
            <a:r>
              <a:rPr lang="fr-FR" altLang="fr-FR" sz="1200" dirty="0">
                <a:solidFill>
                  <a:schemeClr val="lt2"/>
                </a:solidFill>
                <a:latin typeface="Futura Bk BT" panose="020B0502020204020303" pitchFamily="34" charset="0"/>
                <a:ea typeface="Poppins"/>
                <a:cs typeface="Poppins"/>
                <a:sym typeface="Poppins"/>
              </a:rPr>
              <a:t>Home</a:t>
            </a:r>
            <a:endParaRPr sz="1200" dirty="0">
              <a:latin typeface="Futura Bk BT" panose="020B0502020204020303" pitchFamily="34" charset="0"/>
            </a:endParaRPr>
          </a:p>
          <a:p>
            <a:pPr marL="82153" indent="0">
              <a:spcBef>
                <a:spcPts val="0"/>
              </a:spcBef>
              <a:buSzPts val="1200"/>
            </a:pPr>
            <a:endParaRPr sz="1200" dirty="0">
              <a:solidFill>
                <a:schemeClr val="lt2"/>
              </a:solidFill>
              <a:latin typeface="Futura Bk BT" panose="020B0502020204020303" pitchFamily="34" charset="0"/>
              <a:ea typeface="Poppins"/>
              <a:cs typeface="Poppins"/>
              <a:sym typeface="Poppins"/>
            </a:endParaRPr>
          </a:p>
          <a:p>
            <a:pPr marL="82153" indent="0">
              <a:spcBef>
                <a:spcPts val="0"/>
              </a:spcBef>
              <a:buClr>
                <a:schemeClr val="lt2"/>
              </a:buClr>
              <a:buSzPts val="1200"/>
            </a:pPr>
            <a:r>
              <a:rPr lang="fr-FR" altLang="fr-FR" sz="1200" dirty="0">
                <a:solidFill>
                  <a:schemeClr val="lt2"/>
                </a:solidFill>
                <a:latin typeface="Futura Bk BT" panose="020B0502020204020303" pitchFamily="34" charset="0"/>
                <a:ea typeface="Poppins"/>
                <a:cs typeface="Poppins"/>
                <a:sym typeface="Poppins"/>
              </a:rPr>
              <a:t>Contents</a:t>
            </a:r>
          </a:p>
          <a:p>
            <a:pPr marL="82153" indent="0">
              <a:spcBef>
                <a:spcPts val="0"/>
              </a:spcBef>
              <a:buClr>
                <a:schemeClr val="lt2"/>
              </a:buClr>
              <a:buSzPts val="1200"/>
            </a:pPr>
            <a:endParaRPr sz="1200" dirty="0">
              <a:latin typeface="Futura Bk BT" panose="020B0502020204020303" pitchFamily="34" charset="0"/>
              <a:ea typeface="Poppins"/>
              <a:cs typeface="Poppins"/>
              <a:sym typeface="Poppins"/>
            </a:endParaRPr>
          </a:p>
          <a:p>
            <a:pPr marL="82153" indent="0">
              <a:spcBef>
                <a:spcPts val="0"/>
              </a:spcBef>
              <a:buClr>
                <a:schemeClr val="lt2"/>
              </a:buClr>
              <a:buSzPts val="1200"/>
            </a:pPr>
            <a:r>
              <a:rPr lang="fr-FR" altLang="fr-FR" sz="1200" dirty="0" err="1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Executive</a:t>
            </a:r>
            <a:r>
              <a:rPr lang="fr-FR" altLang="fr-FR" sz="1200" dirty="0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 </a:t>
            </a:r>
            <a:r>
              <a:rPr lang="fr-FR" altLang="fr-FR" sz="1200" dirty="0" err="1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Summary</a:t>
            </a:r>
            <a:endParaRPr sz="1200" dirty="0">
              <a:solidFill>
                <a:schemeClr val="lt2"/>
              </a:solidFill>
              <a:latin typeface="Futura Bk BT" panose="020B0502020204020303" pitchFamily="34" charset="0"/>
              <a:cs typeface="Poppins"/>
            </a:endParaRPr>
          </a:p>
          <a:p>
            <a:pPr marL="82153" indent="0">
              <a:spcBef>
                <a:spcPts val="1350"/>
              </a:spcBef>
              <a:buSzPts val="1200"/>
            </a:pPr>
            <a:r>
              <a:rPr lang="en-US" sz="1200" dirty="0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Vision</a:t>
            </a:r>
            <a:endParaRPr sz="1200" dirty="0">
              <a:solidFill>
                <a:schemeClr val="lt2"/>
              </a:solidFill>
              <a:latin typeface="Futura Bk BT" panose="020B0502020204020303" pitchFamily="34" charset="0"/>
              <a:cs typeface="Poppins"/>
            </a:endParaRPr>
          </a:p>
          <a:p>
            <a:pPr marL="82153" indent="0">
              <a:spcBef>
                <a:spcPts val="1350"/>
              </a:spcBef>
              <a:buSzPts val="1200"/>
            </a:pPr>
            <a:r>
              <a:rPr lang="en-US" sz="1200" dirty="0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Pain Points</a:t>
            </a:r>
            <a:endParaRPr sz="1200" dirty="0">
              <a:solidFill>
                <a:schemeClr val="lt2"/>
              </a:solidFill>
              <a:latin typeface="Futura Bk BT" panose="020B0502020204020303" pitchFamily="34" charset="0"/>
              <a:cs typeface="Poppins"/>
            </a:endParaRPr>
          </a:p>
          <a:p>
            <a:pPr marL="82153" indent="0">
              <a:spcBef>
                <a:spcPts val="1350"/>
              </a:spcBef>
              <a:buSzPts val="1200"/>
            </a:pPr>
            <a:r>
              <a:rPr lang="en-US" sz="1200" dirty="0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Solution</a:t>
            </a:r>
            <a:endParaRPr sz="1200" dirty="0">
              <a:solidFill>
                <a:schemeClr val="lt2"/>
              </a:solidFill>
              <a:latin typeface="Futura Bk BT" panose="020B0502020204020303" pitchFamily="34" charset="0"/>
              <a:cs typeface="Poppins"/>
            </a:endParaRPr>
          </a:p>
          <a:p>
            <a:pPr marL="82153" indent="0">
              <a:spcBef>
                <a:spcPts val="1350"/>
              </a:spcBef>
              <a:buClr>
                <a:srgbClr val="FFFFFF"/>
              </a:buClr>
              <a:buSzPts val="900"/>
            </a:pPr>
            <a:r>
              <a:rPr lang="en-US" sz="1200" dirty="0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Product Mockup</a:t>
            </a:r>
          </a:p>
          <a:p>
            <a:pPr marL="82153" indent="0">
              <a:spcBef>
                <a:spcPts val="1350"/>
              </a:spcBef>
              <a:buClr>
                <a:srgbClr val="FFFFFF"/>
              </a:buClr>
              <a:buSzPts val="900"/>
            </a:pPr>
            <a:r>
              <a:rPr lang="en-US" sz="1200" dirty="0">
                <a:latin typeface="Futura Bk BT" panose="020B0502020204020303" pitchFamily="34" charset="0"/>
                <a:cs typeface="Poppins"/>
              </a:rPr>
              <a:t>Pros &amp; Cons</a:t>
            </a:r>
          </a:p>
          <a:p>
            <a:pPr marL="82153" indent="0">
              <a:spcBef>
                <a:spcPts val="1350"/>
              </a:spcBef>
              <a:buClr>
                <a:srgbClr val="FFFFFF"/>
              </a:buClr>
              <a:buSzPts val="900"/>
            </a:pPr>
            <a:r>
              <a:rPr lang="en-US" sz="1200" dirty="0">
                <a:latin typeface="Futura Bk BT" panose="020B0502020204020303" pitchFamily="34" charset="0"/>
                <a:cs typeface="Poppins"/>
              </a:rPr>
              <a:t>Differentiation</a:t>
            </a:r>
          </a:p>
          <a:p>
            <a:pPr marL="82153" indent="0">
              <a:spcBef>
                <a:spcPts val="1350"/>
              </a:spcBef>
              <a:buClr>
                <a:srgbClr val="FFFFFF"/>
              </a:buClr>
              <a:buSzPts val="900"/>
            </a:pPr>
            <a:r>
              <a:rPr lang="en-US" sz="1200" dirty="0">
                <a:solidFill>
                  <a:schemeClr val="dk2"/>
                </a:solidFill>
                <a:latin typeface="Futura Bk BT" panose="020B0502020204020303" pitchFamily="34" charset="0"/>
                <a:cs typeface="Poppins"/>
              </a:rPr>
              <a:t>Future Vision</a:t>
            </a:r>
            <a:endParaRPr sz="1200" dirty="0">
              <a:solidFill>
                <a:schemeClr val="dk2"/>
              </a:solidFill>
              <a:latin typeface="Futura Bk BT" panose="020B0502020204020303" pitchFamily="34" charset="0"/>
              <a:cs typeface="Poppins"/>
            </a:endParaRPr>
          </a:p>
          <a:p>
            <a:pPr marL="82153" indent="0">
              <a:spcBef>
                <a:spcPts val="1350"/>
              </a:spcBef>
              <a:buSzPts val="1200"/>
            </a:pPr>
            <a:r>
              <a:rPr lang="fr-FR" altLang="fr-FR" sz="1200" dirty="0">
                <a:latin typeface="Futura Bk BT" panose="020B0502020204020303" pitchFamily="34" charset="0"/>
                <a:ea typeface="Poppins"/>
                <a:cs typeface="Poppins"/>
                <a:sym typeface="Poppins"/>
              </a:rPr>
              <a:t>Road </a:t>
            </a:r>
            <a:r>
              <a:rPr lang="fr-FR" altLang="fr-FR" sz="1200" dirty="0" err="1">
                <a:latin typeface="Futura Bk BT" panose="020B0502020204020303" pitchFamily="34" charset="0"/>
                <a:ea typeface="Poppins"/>
                <a:cs typeface="Poppins"/>
                <a:sym typeface="Poppins"/>
              </a:rPr>
              <a:t>Map</a:t>
            </a:r>
            <a:endParaRPr sz="1200" dirty="0">
              <a:latin typeface="Futura Bk BT" panose="020B0502020204020303" pitchFamily="34" charset="0"/>
            </a:endParaRPr>
          </a:p>
        </p:txBody>
      </p:sp>
      <p:sp>
        <p:nvSpPr>
          <p:cNvPr id="362" name="Shape 362">
            <a:hlinkClick r:id="rId3"/>
          </p:cNvPr>
          <p:cNvSpPr/>
          <p:nvPr/>
        </p:nvSpPr>
        <p:spPr>
          <a:xfrm>
            <a:off x="1178660" y="2210591"/>
            <a:ext cx="1133133" cy="378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>
            <a:hlinkClick r:id="rId4"/>
          </p:cNvPr>
          <p:cNvSpPr/>
          <p:nvPr/>
        </p:nvSpPr>
        <p:spPr>
          <a:xfrm>
            <a:off x="1175876" y="2473580"/>
            <a:ext cx="1231929" cy="14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1167344" y="2658202"/>
            <a:ext cx="1144350" cy="11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>
            <a:hlinkClick r:id="rId5"/>
          </p:cNvPr>
          <p:cNvSpPr/>
          <p:nvPr/>
        </p:nvSpPr>
        <p:spPr>
          <a:xfrm>
            <a:off x="1186676" y="2830885"/>
            <a:ext cx="851340" cy="10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>
            <a:hlinkClick r:id="rId6"/>
          </p:cNvPr>
          <p:cNvSpPr/>
          <p:nvPr/>
        </p:nvSpPr>
        <p:spPr>
          <a:xfrm>
            <a:off x="1161359" y="3009746"/>
            <a:ext cx="1246446" cy="17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>
            <a:hlinkClick r:id="rId7"/>
          </p:cNvPr>
          <p:cNvSpPr/>
          <p:nvPr/>
        </p:nvSpPr>
        <p:spPr>
          <a:xfrm>
            <a:off x="1178660" y="3262114"/>
            <a:ext cx="1133133" cy="10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>
            <a:hlinkClick r:id="rId8"/>
          </p:cNvPr>
          <p:cNvSpPr/>
          <p:nvPr/>
        </p:nvSpPr>
        <p:spPr>
          <a:xfrm>
            <a:off x="1178370" y="3433479"/>
            <a:ext cx="1030121" cy="10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1170985" y="3609195"/>
            <a:ext cx="581477" cy="10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981956" y="1985773"/>
            <a:ext cx="851340" cy="17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>
            <a:hlinkClick r:id="rId3"/>
          </p:cNvPr>
          <p:cNvSpPr/>
          <p:nvPr/>
        </p:nvSpPr>
        <p:spPr>
          <a:xfrm>
            <a:off x="981895" y="1433249"/>
            <a:ext cx="328229" cy="1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981426" y="1720826"/>
            <a:ext cx="639625" cy="1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989049" y="3872475"/>
            <a:ext cx="528615" cy="12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994011" y="1139872"/>
            <a:ext cx="328082" cy="1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2480920" y="4851779"/>
            <a:ext cx="2507456" cy="17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t" anchorCtr="0">
            <a:noAutofit/>
          </a:bodyPr>
          <a:lstStyle/>
          <a:p>
            <a:pPr>
              <a:buClr>
                <a:srgbClr val="575757"/>
              </a:buClr>
              <a:buSzPts val="800"/>
            </a:pPr>
            <a:r>
              <a:rPr lang="fr-FR" altLang="fr-FR" sz="600">
                <a:solidFill>
                  <a:srgbClr val="575757"/>
                </a:solidFill>
              </a:rPr>
              <a:t>Digital Media &amp; Marketing  - ATP World Tour</a:t>
            </a:r>
            <a:endParaRPr sz="1050"/>
          </a:p>
        </p:txBody>
      </p:sp>
      <p:sp>
        <p:nvSpPr>
          <p:cNvPr id="377" name="Shape 377"/>
          <p:cNvSpPr/>
          <p:nvPr/>
        </p:nvSpPr>
        <p:spPr>
          <a:xfrm>
            <a:off x="2480924" y="248625"/>
            <a:ext cx="5561775" cy="43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t" anchorCtr="0">
            <a:noAutofit/>
          </a:bodyPr>
          <a:lstStyle/>
          <a:p>
            <a:pPr>
              <a:buClr>
                <a:schemeClr val="dk2"/>
              </a:buClr>
              <a:buSzPts val="3200"/>
            </a:pPr>
            <a:r>
              <a:rPr lang="fr-FR" altLang="fr-FR" sz="2400" b="1" dirty="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rPr>
              <a:t>Future Vision</a:t>
            </a:r>
            <a:endParaRPr sz="2400" dirty="0">
              <a:solidFill>
                <a:schemeClr val="dk2"/>
              </a:solidFill>
            </a:endParaRPr>
          </a:p>
        </p:txBody>
      </p:sp>
      <p:pic>
        <p:nvPicPr>
          <p:cNvPr id="21" name="Picture 20" descr="A close up of a logo  Description generated with very high confidence">
            <a:extLst>
              <a:ext uri="{FF2B5EF4-FFF2-40B4-BE49-F238E27FC236}">
                <a16:creationId xmlns:a16="http://schemas.microsoft.com/office/drawing/2014/main" id="{8FD24C0D-9143-471C-BDD6-9A928DA595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3720" y="114089"/>
            <a:ext cx="1554338" cy="70759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02476" y="798602"/>
            <a:ext cx="4572000" cy="232217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15000"/>
              </a:lnSpc>
              <a:buSzPts val="1100"/>
            </a:pPr>
            <a:r>
              <a:rPr lang="en-US" altLang="en" dirty="0">
                <a:latin typeface="Futura Bk BT" panose="020B0502020204020303" pitchFamily="34" charset="0"/>
              </a:rPr>
              <a:t>Future Vision of the product</a:t>
            </a:r>
            <a:endParaRPr lang="en-US" dirty="0">
              <a:latin typeface="Futura Bk BT" panose="020B0502020204020303" pitchFamily="34" charset="0"/>
            </a:endParaRPr>
          </a:p>
          <a:p>
            <a:pPr marL="895350" indent="-285750">
              <a:lnSpc>
                <a:spcPct val="115000"/>
              </a:lnSpc>
              <a:buSzPts val="1200"/>
              <a:buFont typeface="Arial" panose="020B0604020202020204" pitchFamily="34" charset="0"/>
              <a:buChar char="•"/>
            </a:pPr>
            <a:r>
              <a:rPr lang="en-US" altLang="en" dirty="0" smtClean="0">
                <a:latin typeface="Futura Bk BT" panose="020B0502020204020303" pitchFamily="34" charset="0"/>
              </a:rPr>
              <a:t>Partnerships </a:t>
            </a:r>
            <a:r>
              <a:rPr lang="en-US" altLang="en" dirty="0">
                <a:latin typeface="Futura Bk BT" panose="020B0502020204020303" pitchFamily="34" charset="0"/>
              </a:rPr>
              <a:t>with companies, schools, city government etc. </a:t>
            </a:r>
            <a:endParaRPr lang="en-US" dirty="0">
              <a:latin typeface="Futura Bk BT" panose="020B0502020204020303" pitchFamily="34" charset="0"/>
            </a:endParaRPr>
          </a:p>
          <a:p>
            <a:pPr marL="895350" indent="-285750">
              <a:lnSpc>
                <a:spcPct val="115000"/>
              </a:lnSpc>
              <a:buSzPts val="1200"/>
              <a:buFont typeface="Arial" panose="020B0604020202020204" pitchFamily="34" charset="0"/>
              <a:buChar char="•"/>
            </a:pPr>
            <a:r>
              <a:rPr lang="en-US" altLang="en" dirty="0">
                <a:latin typeface="Futura Bk BT" panose="020B0502020204020303" pitchFamily="34" charset="0"/>
              </a:rPr>
              <a:t>Offer future vision of the city for users/companies using VR/AR (collaborate with Google maps, architecture firms, and real estate companies that are already investing in these cities, what will the future look). </a:t>
            </a:r>
            <a:endParaRPr lang="en-US" dirty="0">
              <a:latin typeface="Futura Bk BT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665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8629584" y="4851779"/>
            <a:ext cx="214165" cy="179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34275" rIns="0" bIns="34275" numCol="1" anchor="ctr" anchorCtr="0">
            <a:noAutofit/>
          </a:bodyPr>
          <a:lstStyle/>
          <a:p>
            <a:pPr>
              <a:buClr>
                <a:srgbClr val="FFFFFF"/>
              </a:buClr>
            </a:pPr>
            <a:fld id="{00000000-1234-1234-1234-123412341234}" type="slidenum">
              <a:rPr lang="fr-FR" altLang="fr-FR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12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body" idx="5"/>
          </p:nvPr>
        </p:nvSpPr>
        <p:spPr>
          <a:xfrm>
            <a:off x="1" y="0"/>
            <a:ext cx="216720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marL="82153" indent="0">
              <a:spcBef>
                <a:spcPts val="0"/>
              </a:spcBef>
              <a:buClr>
                <a:schemeClr val="lt2"/>
              </a:buClr>
              <a:buSzPts val="1200"/>
            </a:pPr>
            <a:r>
              <a:rPr lang="fr-FR" altLang="fr-FR" sz="1200" dirty="0">
                <a:solidFill>
                  <a:schemeClr val="lt2"/>
                </a:solidFill>
                <a:latin typeface="Futura Bk BT" panose="020B0502020204020303" pitchFamily="34" charset="0"/>
                <a:ea typeface="Poppins"/>
                <a:cs typeface="Poppins"/>
                <a:sym typeface="Poppins"/>
              </a:rPr>
              <a:t>Home</a:t>
            </a:r>
            <a:endParaRPr sz="1200" dirty="0">
              <a:latin typeface="Futura Bk BT" panose="020B0502020204020303" pitchFamily="34" charset="0"/>
            </a:endParaRPr>
          </a:p>
          <a:p>
            <a:pPr marL="82153" indent="0">
              <a:spcBef>
                <a:spcPts val="0"/>
              </a:spcBef>
              <a:buSzPts val="1200"/>
            </a:pPr>
            <a:endParaRPr sz="1200" dirty="0">
              <a:solidFill>
                <a:schemeClr val="lt2"/>
              </a:solidFill>
              <a:latin typeface="Futura Bk BT" panose="020B0502020204020303" pitchFamily="34" charset="0"/>
              <a:ea typeface="Poppins"/>
              <a:cs typeface="Poppins"/>
              <a:sym typeface="Poppins"/>
            </a:endParaRPr>
          </a:p>
          <a:p>
            <a:pPr marL="82153" indent="0">
              <a:spcBef>
                <a:spcPts val="0"/>
              </a:spcBef>
              <a:buClr>
                <a:schemeClr val="lt2"/>
              </a:buClr>
              <a:buSzPts val="1200"/>
            </a:pPr>
            <a:r>
              <a:rPr lang="fr-FR" altLang="fr-FR" sz="1200" dirty="0">
                <a:solidFill>
                  <a:schemeClr val="lt2"/>
                </a:solidFill>
                <a:latin typeface="Futura Bk BT" panose="020B0502020204020303" pitchFamily="34" charset="0"/>
                <a:ea typeface="Poppins"/>
                <a:cs typeface="Poppins"/>
                <a:sym typeface="Poppins"/>
              </a:rPr>
              <a:t>Contents</a:t>
            </a:r>
          </a:p>
          <a:p>
            <a:pPr marL="82153" indent="0">
              <a:spcBef>
                <a:spcPts val="0"/>
              </a:spcBef>
              <a:buClr>
                <a:schemeClr val="lt2"/>
              </a:buClr>
              <a:buSzPts val="1200"/>
            </a:pPr>
            <a:endParaRPr sz="1200" dirty="0">
              <a:latin typeface="Futura Bk BT" panose="020B0502020204020303" pitchFamily="34" charset="0"/>
              <a:ea typeface="Poppins"/>
              <a:cs typeface="Poppins"/>
              <a:sym typeface="Poppins"/>
            </a:endParaRPr>
          </a:p>
          <a:p>
            <a:pPr marL="82153" indent="0">
              <a:spcBef>
                <a:spcPts val="0"/>
              </a:spcBef>
              <a:buClr>
                <a:schemeClr val="lt2"/>
              </a:buClr>
              <a:buSzPts val="1200"/>
            </a:pPr>
            <a:r>
              <a:rPr lang="fr-FR" altLang="fr-FR" sz="1200" dirty="0" err="1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Executive</a:t>
            </a:r>
            <a:r>
              <a:rPr lang="fr-FR" altLang="fr-FR" sz="1200" dirty="0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 </a:t>
            </a:r>
            <a:r>
              <a:rPr lang="fr-FR" altLang="fr-FR" sz="1200" dirty="0" err="1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Summary</a:t>
            </a:r>
            <a:endParaRPr sz="1200" dirty="0">
              <a:solidFill>
                <a:schemeClr val="lt2"/>
              </a:solidFill>
              <a:latin typeface="Futura Bk BT" panose="020B0502020204020303" pitchFamily="34" charset="0"/>
              <a:cs typeface="Poppins"/>
            </a:endParaRPr>
          </a:p>
          <a:p>
            <a:pPr marL="82153" indent="0">
              <a:spcBef>
                <a:spcPts val="1350"/>
              </a:spcBef>
              <a:buSzPts val="1200"/>
            </a:pPr>
            <a:r>
              <a:rPr lang="en-US" sz="1200" dirty="0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Vision</a:t>
            </a:r>
            <a:endParaRPr sz="1200" dirty="0">
              <a:solidFill>
                <a:schemeClr val="lt2"/>
              </a:solidFill>
              <a:latin typeface="Futura Bk BT" panose="020B0502020204020303" pitchFamily="34" charset="0"/>
              <a:cs typeface="Poppins"/>
            </a:endParaRPr>
          </a:p>
          <a:p>
            <a:pPr marL="82153" indent="0">
              <a:spcBef>
                <a:spcPts val="1350"/>
              </a:spcBef>
              <a:buSzPts val="1200"/>
            </a:pPr>
            <a:r>
              <a:rPr lang="en-US" sz="1200" dirty="0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Pain Points</a:t>
            </a:r>
            <a:endParaRPr sz="1200" dirty="0">
              <a:solidFill>
                <a:schemeClr val="lt2"/>
              </a:solidFill>
              <a:latin typeface="Futura Bk BT" panose="020B0502020204020303" pitchFamily="34" charset="0"/>
              <a:cs typeface="Poppins"/>
            </a:endParaRPr>
          </a:p>
          <a:p>
            <a:pPr marL="82153" indent="0">
              <a:spcBef>
                <a:spcPts val="1350"/>
              </a:spcBef>
              <a:buSzPts val="1200"/>
            </a:pPr>
            <a:r>
              <a:rPr lang="en-US" sz="1200" dirty="0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Solution</a:t>
            </a:r>
            <a:endParaRPr sz="1200" dirty="0">
              <a:solidFill>
                <a:schemeClr val="lt2"/>
              </a:solidFill>
              <a:latin typeface="Futura Bk BT" panose="020B0502020204020303" pitchFamily="34" charset="0"/>
              <a:cs typeface="Poppins"/>
            </a:endParaRPr>
          </a:p>
          <a:p>
            <a:pPr marL="82153" indent="0">
              <a:spcBef>
                <a:spcPts val="1350"/>
              </a:spcBef>
              <a:buClr>
                <a:srgbClr val="FFFFFF"/>
              </a:buClr>
              <a:buSzPts val="900"/>
            </a:pPr>
            <a:r>
              <a:rPr lang="en-US" sz="1200" dirty="0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Product Mockup</a:t>
            </a:r>
          </a:p>
          <a:p>
            <a:pPr marL="82153" indent="0">
              <a:spcBef>
                <a:spcPts val="1350"/>
              </a:spcBef>
              <a:buClr>
                <a:srgbClr val="FFFFFF"/>
              </a:buClr>
              <a:buSzPts val="900"/>
            </a:pPr>
            <a:r>
              <a:rPr lang="en-US" sz="1200" dirty="0">
                <a:latin typeface="Futura Bk BT" panose="020B0502020204020303" pitchFamily="34" charset="0"/>
                <a:cs typeface="Poppins"/>
              </a:rPr>
              <a:t>Pros &amp; Cons</a:t>
            </a:r>
          </a:p>
          <a:p>
            <a:pPr marL="82153" indent="0">
              <a:spcBef>
                <a:spcPts val="1350"/>
              </a:spcBef>
              <a:buClr>
                <a:srgbClr val="FFFFFF"/>
              </a:buClr>
              <a:buSzPts val="900"/>
            </a:pPr>
            <a:r>
              <a:rPr lang="en-US" sz="1200" dirty="0">
                <a:latin typeface="Futura Bk BT" panose="020B0502020204020303" pitchFamily="34" charset="0"/>
                <a:cs typeface="Poppins"/>
              </a:rPr>
              <a:t>Differentiation</a:t>
            </a:r>
          </a:p>
          <a:p>
            <a:pPr marL="82153" indent="0">
              <a:spcBef>
                <a:spcPts val="1350"/>
              </a:spcBef>
              <a:buClr>
                <a:srgbClr val="FFFFFF"/>
              </a:buClr>
              <a:buSzPts val="900"/>
            </a:pPr>
            <a:r>
              <a:rPr lang="en-US" sz="1200" dirty="0">
                <a:latin typeface="Futura Bk BT" panose="020B0502020204020303" pitchFamily="34" charset="0"/>
                <a:cs typeface="Poppins"/>
              </a:rPr>
              <a:t>Future Vision</a:t>
            </a:r>
            <a:endParaRPr sz="1200" dirty="0">
              <a:latin typeface="Futura Bk BT" panose="020B0502020204020303" pitchFamily="34" charset="0"/>
              <a:cs typeface="Poppins"/>
            </a:endParaRPr>
          </a:p>
          <a:p>
            <a:pPr marL="82153" indent="0">
              <a:spcBef>
                <a:spcPts val="1350"/>
              </a:spcBef>
              <a:buSzPts val="1200"/>
            </a:pPr>
            <a:r>
              <a:rPr lang="fr-FR" altLang="fr-FR" sz="1200" dirty="0">
                <a:solidFill>
                  <a:schemeClr val="dk2"/>
                </a:solidFill>
                <a:latin typeface="Futura Bk BT" panose="020B0502020204020303" pitchFamily="34" charset="0"/>
                <a:cs typeface="Poppins"/>
                <a:sym typeface="Poppins"/>
              </a:rPr>
              <a:t>Road </a:t>
            </a:r>
            <a:r>
              <a:rPr lang="fr-FR" altLang="fr-FR" sz="1200" dirty="0" err="1">
                <a:solidFill>
                  <a:schemeClr val="dk2"/>
                </a:solidFill>
                <a:latin typeface="Futura Bk BT" panose="020B0502020204020303" pitchFamily="34" charset="0"/>
                <a:cs typeface="Poppins"/>
                <a:sym typeface="Poppins"/>
              </a:rPr>
              <a:t>Map</a:t>
            </a:r>
            <a:endParaRPr sz="1200" dirty="0">
              <a:solidFill>
                <a:schemeClr val="dk2"/>
              </a:solidFill>
              <a:latin typeface="Futura Bk BT" panose="020B0502020204020303" pitchFamily="34" charset="0"/>
              <a:cs typeface="Poppins"/>
            </a:endParaRPr>
          </a:p>
        </p:txBody>
      </p:sp>
      <p:sp>
        <p:nvSpPr>
          <p:cNvPr id="362" name="Shape 362">
            <a:hlinkClick r:id="rId3"/>
          </p:cNvPr>
          <p:cNvSpPr/>
          <p:nvPr/>
        </p:nvSpPr>
        <p:spPr>
          <a:xfrm>
            <a:off x="1178660" y="2210591"/>
            <a:ext cx="1133133" cy="378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>
            <a:hlinkClick r:id="rId4"/>
          </p:cNvPr>
          <p:cNvSpPr/>
          <p:nvPr/>
        </p:nvSpPr>
        <p:spPr>
          <a:xfrm>
            <a:off x="1175876" y="2473580"/>
            <a:ext cx="1231929" cy="14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1167344" y="2658202"/>
            <a:ext cx="1144350" cy="11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>
            <a:hlinkClick r:id="rId5"/>
          </p:cNvPr>
          <p:cNvSpPr/>
          <p:nvPr/>
        </p:nvSpPr>
        <p:spPr>
          <a:xfrm>
            <a:off x="1186676" y="2830885"/>
            <a:ext cx="851340" cy="10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>
            <a:hlinkClick r:id="rId6"/>
          </p:cNvPr>
          <p:cNvSpPr/>
          <p:nvPr/>
        </p:nvSpPr>
        <p:spPr>
          <a:xfrm>
            <a:off x="1161359" y="3009746"/>
            <a:ext cx="1246446" cy="17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>
            <a:hlinkClick r:id="rId7"/>
          </p:cNvPr>
          <p:cNvSpPr/>
          <p:nvPr/>
        </p:nvSpPr>
        <p:spPr>
          <a:xfrm>
            <a:off x="1178660" y="3262114"/>
            <a:ext cx="1133133" cy="10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>
            <a:hlinkClick r:id="rId8"/>
          </p:cNvPr>
          <p:cNvSpPr/>
          <p:nvPr/>
        </p:nvSpPr>
        <p:spPr>
          <a:xfrm>
            <a:off x="1178370" y="3433479"/>
            <a:ext cx="1030121" cy="10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1170985" y="3609195"/>
            <a:ext cx="581477" cy="10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981956" y="1985773"/>
            <a:ext cx="851340" cy="17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>
            <a:hlinkClick r:id="rId3"/>
          </p:cNvPr>
          <p:cNvSpPr/>
          <p:nvPr/>
        </p:nvSpPr>
        <p:spPr>
          <a:xfrm>
            <a:off x="981895" y="1433249"/>
            <a:ext cx="328229" cy="1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981426" y="1720826"/>
            <a:ext cx="639625" cy="1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989049" y="3872475"/>
            <a:ext cx="528615" cy="12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994011" y="1139872"/>
            <a:ext cx="328082" cy="1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2480920" y="4851779"/>
            <a:ext cx="2507456" cy="17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t" anchorCtr="0">
            <a:noAutofit/>
          </a:bodyPr>
          <a:lstStyle/>
          <a:p>
            <a:pPr>
              <a:buClr>
                <a:srgbClr val="575757"/>
              </a:buClr>
              <a:buSzPts val="800"/>
            </a:pPr>
            <a:r>
              <a:rPr lang="fr-FR" altLang="fr-FR" sz="600">
                <a:solidFill>
                  <a:srgbClr val="575757"/>
                </a:solidFill>
              </a:rPr>
              <a:t>Digital Media &amp; Marketing  - ATP World Tour</a:t>
            </a:r>
            <a:endParaRPr sz="1050"/>
          </a:p>
        </p:txBody>
      </p:sp>
      <p:sp>
        <p:nvSpPr>
          <p:cNvPr id="377" name="Shape 377"/>
          <p:cNvSpPr/>
          <p:nvPr/>
        </p:nvSpPr>
        <p:spPr>
          <a:xfrm>
            <a:off x="2480924" y="248625"/>
            <a:ext cx="5561775" cy="43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t" anchorCtr="0">
            <a:noAutofit/>
          </a:bodyPr>
          <a:lstStyle/>
          <a:p>
            <a:pPr>
              <a:buClr>
                <a:schemeClr val="dk2"/>
              </a:buClr>
              <a:buSzPts val="3200"/>
            </a:pPr>
            <a:r>
              <a:rPr lang="fr-FR" altLang="fr-FR" sz="2400" b="1" dirty="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rPr>
              <a:t>Road </a:t>
            </a:r>
            <a:r>
              <a:rPr lang="fr-FR" altLang="fr-FR" sz="2400" b="1" dirty="0" err="1" smtClean="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rPr>
              <a:t>Map</a:t>
            </a:r>
            <a:r>
              <a:rPr lang="fr-FR" altLang="fr-FR" sz="2400" b="1" dirty="0" smtClean="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rPr>
              <a:t> (short-</a:t>
            </a:r>
            <a:r>
              <a:rPr lang="fr-FR" altLang="fr-FR" sz="2400" b="1" dirty="0" err="1" smtClean="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rPr>
              <a:t>term</a:t>
            </a:r>
            <a:r>
              <a:rPr lang="fr-FR" altLang="fr-FR" sz="2400" b="1" dirty="0" smtClean="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rPr>
              <a:t>)</a:t>
            </a:r>
            <a:endParaRPr sz="2400" dirty="0">
              <a:solidFill>
                <a:schemeClr val="dk2"/>
              </a:solidFill>
            </a:endParaRPr>
          </a:p>
        </p:txBody>
      </p:sp>
      <p:pic>
        <p:nvPicPr>
          <p:cNvPr id="21" name="Picture 20" descr="A close up of a logo  Description generated with very high confidence">
            <a:extLst>
              <a:ext uri="{FF2B5EF4-FFF2-40B4-BE49-F238E27FC236}">
                <a16:creationId xmlns:a16="http://schemas.microsoft.com/office/drawing/2014/main" id="{8FD24C0D-9143-471C-BDD6-9A928DA595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3720" y="114089"/>
            <a:ext cx="1554338" cy="70759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342131" y="930204"/>
            <a:ext cx="6501618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altLang="en" dirty="0">
                <a:latin typeface="Futura Bk BT" panose="020B0502020204020303" pitchFamily="34" charset="0"/>
              </a:rPr>
              <a:t>6 month </a:t>
            </a:r>
            <a:endParaRPr lang="en-US" dirty="0">
              <a:latin typeface="Futura Bk BT" panose="020B0502020204020303" pitchFamily="34" charset="0"/>
            </a:endParaRPr>
          </a:p>
          <a:p>
            <a:pPr marL="882650" lvl="1" indent="-285750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en" dirty="0">
                <a:latin typeface="Futura Bk BT" panose="020B0502020204020303" pitchFamily="34" charset="0"/>
              </a:rPr>
              <a:t>Stabilize data structure, establish reliable data sources (but in the long term, we will work on improving data quality, accuracy etc.)</a:t>
            </a:r>
            <a:endParaRPr lang="en-US" dirty="0">
              <a:latin typeface="Futura Bk BT" panose="020B0502020204020303" pitchFamily="34" charset="0"/>
            </a:endParaRPr>
          </a:p>
          <a:p>
            <a:pPr marL="882650" lvl="1" indent="-285750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en" dirty="0">
                <a:latin typeface="Futura Bk BT" panose="020B0502020204020303" pitchFamily="34" charset="0"/>
              </a:rPr>
              <a:t>Scale the product (more locations, industries)</a:t>
            </a:r>
            <a:endParaRPr lang="en-US" dirty="0">
              <a:latin typeface="Futura Bk BT" panose="020B0502020204020303" pitchFamily="34" charset="0"/>
            </a:endParaRPr>
          </a:p>
          <a:p>
            <a:pPr lvl="0">
              <a:lnSpc>
                <a:spcPct val="115000"/>
              </a:lnSpc>
            </a:pPr>
            <a:r>
              <a:rPr lang="en-US" altLang="en" dirty="0">
                <a:latin typeface="Futura Bk BT" panose="020B0502020204020303" pitchFamily="34" charset="0"/>
              </a:rPr>
              <a:t>1 year</a:t>
            </a:r>
            <a:endParaRPr lang="en-US" dirty="0">
              <a:latin typeface="Futura Bk BT" panose="020B0502020204020303" pitchFamily="34" charset="0"/>
            </a:endParaRPr>
          </a:p>
          <a:p>
            <a:pPr marL="882650" lvl="1" indent="-285750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en" dirty="0">
                <a:latin typeface="Futura Bk BT" panose="020B0502020204020303" pitchFamily="34" charset="0"/>
              </a:rPr>
              <a:t>1 to 1 chat with city experts (create a virtual community) </a:t>
            </a:r>
            <a:endParaRPr lang="en-US" dirty="0">
              <a:latin typeface="Futura Bk BT" panose="020B0502020204020303" pitchFamily="34" charset="0"/>
            </a:endParaRPr>
          </a:p>
          <a:p>
            <a:pPr marL="882650" lvl="1" indent="-285750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en" dirty="0">
                <a:latin typeface="Futura Bk BT" panose="020B0502020204020303" pitchFamily="34" charset="0"/>
              </a:rPr>
              <a:t>Chat forums specific to each city</a:t>
            </a:r>
            <a:endParaRPr lang="en-US" dirty="0">
              <a:latin typeface="Futura Bk BT" panose="020B0502020204020303" pitchFamily="34" charset="0"/>
            </a:endParaRPr>
          </a:p>
          <a:p>
            <a:pPr marL="882650" lvl="1" indent="-285750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en" dirty="0">
                <a:latin typeface="Futura Bk BT" panose="020B0502020204020303" pitchFamily="34" charset="0"/>
              </a:rPr>
              <a:t>Monetization processes (housing/business loans offered through Citibank, chats with experts, relocation packages, advertising)</a:t>
            </a:r>
            <a:endParaRPr lang="en-US" dirty="0">
              <a:latin typeface="Futura Bk BT" panose="020B0502020204020303" pitchFamily="34" charset="0"/>
            </a:endParaRPr>
          </a:p>
          <a:p>
            <a:pPr marL="882650" lvl="1" indent="-285750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en" dirty="0">
                <a:latin typeface="Futura Bk BT" panose="020B0502020204020303" pitchFamily="34" charset="0"/>
              </a:rPr>
              <a:t>Develop customer base &amp; reputation</a:t>
            </a:r>
            <a:r>
              <a:rPr lang="en-US" altLang="en" dirty="0"/>
              <a:t/>
            </a:r>
            <a:br>
              <a:rPr lang="en-US" altLang="en" dirty="0"/>
            </a:br>
            <a:endParaRPr lang="en-US" dirty="0"/>
          </a:p>
          <a:p>
            <a:pPr marL="457200" lvl="0">
              <a:lnSpc>
                <a:spcPct val="11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09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47CEA7-7391-4C66-8BF2-AC53892A888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90937" y="1276350"/>
            <a:ext cx="17621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2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732084" y="661391"/>
            <a:ext cx="5204564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t" anchorCtr="0">
            <a:noAutofit/>
          </a:bodyPr>
          <a:lstStyle/>
          <a:p>
            <a:pPr>
              <a:buSzPts val="5400"/>
            </a:pPr>
            <a:r>
              <a:rPr lang="fr-FR" altLang="fr-FR" sz="4050" dirty="0">
                <a:solidFill>
                  <a:schemeClr val="bg2">
                    <a:lumMod val="75000"/>
                  </a:schemeClr>
                </a:solidFill>
                <a:latin typeface="Futura BdCn BT" panose="020B0706020204020204" pitchFamily="34" charset="0"/>
                <a:ea typeface="Carme"/>
                <a:cs typeface="Carme" panose="020B0604020202020204" charset="0"/>
                <a:sym typeface="Carme"/>
              </a:rPr>
              <a:t>Contents</a:t>
            </a:r>
            <a:endParaRPr dirty="0">
              <a:solidFill>
                <a:schemeClr val="bg2">
                  <a:lumMod val="75000"/>
                </a:schemeClr>
              </a:solidFill>
              <a:latin typeface="Futura BdCn BT" panose="020B0706020204020204" pitchFamily="34" charset="0"/>
              <a:cs typeface="Carme" panose="020B0604020202020204" charset="0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732084" y="2194788"/>
            <a:ext cx="3256752" cy="286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t" anchorCtr="0">
            <a:noAutofit/>
          </a:bodyPr>
          <a:lstStyle/>
          <a:p>
            <a:pPr marL="82154" defTabSz="685800">
              <a:buSzPts val="1800"/>
            </a:pPr>
            <a:endParaRPr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96466" indent="-214313" defTabSz="685800">
              <a:spcBef>
                <a:spcPts val="1350"/>
              </a:spcBef>
              <a:buClr>
                <a:srgbClr val="FFFFFF"/>
              </a:buClr>
              <a:buSzPts val="1800"/>
              <a:buFont typeface="Courier New"/>
              <a:buChar char="o"/>
            </a:pPr>
            <a:r>
              <a:rPr lang="fr-FR" altLang="fr-FR" sz="1800" b="1" dirty="0" err="1">
                <a:solidFill>
                  <a:srgbClr val="FFFFFF"/>
                </a:solidFill>
                <a:latin typeface="Futura Lt BT" panose="020B0402020204020303" pitchFamily="34" charset="0"/>
                <a:cs typeface="Poppins" panose="020B0604020202020204" charset="0"/>
                <a:sym typeface="Poppins"/>
              </a:rPr>
              <a:t>Executive</a:t>
            </a:r>
            <a:r>
              <a:rPr lang="fr-FR" altLang="fr-FR" sz="1800" b="1" dirty="0">
                <a:solidFill>
                  <a:srgbClr val="FFFFFF"/>
                </a:solidFill>
                <a:latin typeface="Futura Lt BT" panose="020B0402020204020303" pitchFamily="34" charset="0"/>
                <a:cs typeface="Poppins" panose="020B0604020202020204" charset="0"/>
                <a:sym typeface="Poppins"/>
              </a:rPr>
              <a:t> </a:t>
            </a:r>
            <a:r>
              <a:rPr lang="fr-FR" altLang="fr-FR" sz="1800" b="1" dirty="0" err="1">
                <a:solidFill>
                  <a:srgbClr val="FFFFFF"/>
                </a:solidFill>
                <a:latin typeface="Futura Lt BT" panose="020B0402020204020303" pitchFamily="34" charset="0"/>
                <a:cs typeface="Poppins" panose="020B0604020202020204" charset="0"/>
                <a:sym typeface="Poppins"/>
              </a:rPr>
              <a:t>Summary</a:t>
            </a:r>
            <a:endParaRPr lang="fr-FR" altLang="fr-FR" sz="1800" b="1" dirty="0">
              <a:solidFill>
                <a:srgbClr val="FFFFFF"/>
              </a:solidFill>
              <a:latin typeface="Futura Lt BT" panose="020B0402020204020303" pitchFamily="34" charset="0"/>
              <a:cs typeface="Poppins" panose="020B0604020202020204" charset="0"/>
              <a:sym typeface="Poppins"/>
            </a:endParaRPr>
          </a:p>
          <a:p>
            <a:pPr marL="296466" indent="-214313" defTabSz="685800">
              <a:spcBef>
                <a:spcPts val="1350"/>
              </a:spcBef>
              <a:buClr>
                <a:srgbClr val="FFFFFF"/>
              </a:buClr>
              <a:buSzPts val="1800"/>
              <a:buFont typeface="Courier New"/>
              <a:buChar char="o"/>
            </a:pPr>
            <a:r>
              <a:rPr lang="en-US" sz="1800" b="1" dirty="0">
                <a:solidFill>
                  <a:srgbClr val="FFFFFF"/>
                </a:solidFill>
                <a:latin typeface="Futura Lt BT" panose="020B0402020204020303" pitchFamily="34" charset="0"/>
                <a:cs typeface="Poppins" panose="020B0604020202020204" charset="0"/>
              </a:rPr>
              <a:t>Vision</a:t>
            </a:r>
          </a:p>
          <a:p>
            <a:pPr marL="296466" indent="-214313" defTabSz="685800">
              <a:spcBef>
                <a:spcPts val="1350"/>
              </a:spcBef>
              <a:buClr>
                <a:srgbClr val="FFFFFF"/>
              </a:buClr>
              <a:buSzPts val="1800"/>
              <a:buFont typeface="Courier New"/>
              <a:buChar char="o"/>
            </a:pPr>
            <a:r>
              <a:rPr lang="en-US" sz="1800" b="1" dirty="0">
                <a:solidFill>
                  <a:srgbClr val="FFFFFF"/>
                </a:solidFill>
                <a:latin typeface="Futura Lt BT" panose="020B0402020204020303" pitchFamily="34" charset="0"/>
                <a:cs typeface="Poppins" panose="020B0604020202020204" charset="0"/>
              </a:rPr>
              <a:t>Pain Points</a:t>
            </a:r>
          </a:p>
          <a:p>
            <a:pPr marL="296466" indent="-214313" defTabSz="685800">
              <a:spcBef>
                <a:spcPts val="1350"/>
              </a:spcBef>
              <a:buClr>
                <a:srgbClr val="FFFFFF"/>
              </a:buClr>
              <a:buSzPts val="1800"/>
              <a:buFont typeface="Courier New"/>
              <a:buChar char="o"/>
            </a:pPr>
            <a:r>
              <a:rPr lang="en-US" sz="1800" b="1" dirty="0">
                <a:solidFill>
                  <a:srgbClr val="FFFFFF"/>
                </a:solidFill>
                <a:latin typeface="Futura Lt BT" panose="020B0402020204020303" pitchFamily="34" charset="0"/>
                <a:cs typeface="Poppins" panose="020B0604020202020204" charset="0"/>
              </a:rPr>
              <a:t>Solution</a:t>
            </a:r>
          </a:p>
          <a:p>
            <a:pPr marL="296466" indent="-214313" defTabSz="685800">
              <a:spcBef>
                <a:spcPts val="1350"/>
              </a:spcBef>
              <a:buClr>
                <a:srgbClr val="FFFFFF"/>
              </a:buClr>
              <a:buSzPts val="1800"/>
              <a:buFont typeface="Courier New"/>
              <a:buChar char="o"/>
            </a:pPr>
            <a:r>
              <a:rPr lang="en-US" sz="1800" b="1" dirty="0">
                <a:solidFill>
                  <a:srgbClr val="FFFFFF"/>
                </a:solidFill>
                <a:latin typeface="Futura Lt BT" panose="020B0402020204020303" pitchFamily="34" charset="0"/>
                <a:cs typeface="Poppins" panose="020B0604020202020204" charset="0"/>
              </a:rPr>
              <a:t>Product Mockup</a:t>
            </a:r>
          </a:p>
          <a:p>
            <a:pPr marL="296466" indent="-214313" defTabSz="685800">
              <a:spcBef>
                <a:spcPts val="1350"/>
              </a:spcBef>
              <a:buClr>
                <a:srgbClr val="FFFFFF"/>
              </a:buClr>
              <a:buSzPts val="1800"/>
              <a:buFont typeface="Courier New"/>
              <a:buChar char="o"/>
            </a:pPr>
            <a:endParaRPr sz="1100" dirty="0"/>
          </a:p>
        </p:txBody>
      </p:sp>
      <p:sp>
        <p:nvSpPr>
          <p:cNvPr id="332" name="Shape 332"/>
          <p:cNvSpPr/>
          <p:nvPr/>
        </p:nvSpPr>
        <p:spPr>
          <a:xfrm>
            <a:off x="3745748" y="2638529"/>
            <a:ext cx="1673943" cy="1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 defTabSz="685800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>
            <a:hlinkClick r:id="rId3"/>
          </p:cNvPr>
          <p:cNvSpPr/>
          <p:nvPr/>
        </p:nvSpPr>
        <p:spPr>
          <a:xfrm>
            <a:off x="3757940" y="2861100"/>
            <a:ext cx="1383424" cy="118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 defTabSz="685800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3767095" y="2975400"/>
            <a:ext cx="1143326" cy="118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 defTabSz="685800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3749408" y="3077760"/>
            <a:ext cx="1383424" cy="118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 defTabSz="685800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Shape 336">
            <a:hlinkClick r:id="rId4"/>
          </p:cNvPr>
          <p:cNvSpPr/>
          <p:nvPr/>
        </p:nvSpPr>
        <p:spPr>
          <a:xfrm>
            <a:off x="3767095" y="3295416"/>
            <a:ext cx="1143326" cy="1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 defTabSz="685800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Shape 337">
            <a:hlinkClick r:id="rId5"/>
          </p:cNvPr>
          <p:cNvSpPr/>
          <p:nvPr/>
        </p:nvSpPr>
        <p:spPr>
          <a:xfrm>
            <a:off x="3736543" y="3507660"/>
            <a:ext cx="2025471" cy="118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 defTabSz="685800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>
            <a:hlinkClick r:id="rId6"/>
          </p:cNvPr>
          <p:cNvSpPr/>
          <p:nvPr/>
        </p:nvSpPr>
        <p:spPr>
          <a:xfrm>
            <a:off x="3749408" y="3722628"/>
            <a:ext cx="1383424" cy="118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 defTabSz="685800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Shape 339">
            <a:hlinkClick r:id="rId7"/>
          </p:cNvPr>
          <p:cNvSpPr/>
          <p:nvPr/>
        </p:nvSpPr>
        <p:spPr>
          <a:xfrm>
            <a:off x="3740876" y="3929052"/>
            <a:ext cx="1383424" cy="118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 defTabSz="685800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3746994" y="4145712"/>
            <a:ext cx="780907" cy="118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 defTabSz="685800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568620-042A-475A-B53F-172F2B5C9FAD}"/>
              </a:ext>
            </a:extLst>
          </p:cNvPr>
          <p:cNvSpPr txBox="1"/>
          <p:nvPr/>
        </p:nvSpPr>
        <p:spPr>
          <a:xfrm>
            <a:off x="4869532" y="2589589"/>
            <a:ext cx="4308630" cy="195438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96466" lvl="0" indent="-214313" defTabSz="685800">
              <a:spcBef>
                <a:spcPts val="1350"/>
              </a:spcBef>
              <a:buClr>
                <a:srgbClr val="FFFFFF"/>
              </a:buClr>
              <a:buSzPts val="1800"/>
              <a:buFont typeface="Courier New"/>
              <a:buChar char="o"/>
            </a:pPr>
            <a:r>
              <a:rPr lang="en-US" sz="1800" b="1" dirty="0">
                <a:solidFill>
                  <a:srgbClr val="FFFFFF"/>
                </a:solidFill>
                <a:latin typeface="Futura Lt BT" panose="020B0402020204020303" pitchFamily="34" charset="0"/>
                <a:cs typeface="Poppins" panose="020B0604020202020204" charset="0"/>
              </a:rPr>
              <a:t>Pros and Cons</a:t>
            </a:r>
          </a:p>
          <a:p>
            <a:pPr marL="296466" lvl="0" indent="-214313" defTabSz="685800">
              <a:spcBef>
                <a:spcPts val="1350"/>
              </a:spcBef>
              <a:buClr>
                <a:srgbClr val="FFFFFF"/>
              </a:buClr>
              <a:buSzPts val="1800"/>
              <a:buFont typeface="Courier New"/>
              <a:buChar char="o"/>
            </a:pPr>
            <a:r>
              <a:rPr lang="en-US" sz="1800" b="1" dirty="0">
                <a:solidFill>
                  <a:srgbClr val="FFFFFF"/>
                </a:solidFill>
                <a:latin typeface="Futura Lt BT" panose="020B0402020204020303" pitchFamily="34" charset="0"/>
                <a:cs typeface="Poppins" panose="020B0604020202020204" charset="0"/>
              </a:rPr>
              <a:t>Differentiation</a:t>
            </a:r>
          </a:p>
          <a:p>
            <a:pPr marL="296466" lvl="0" indent="-214313" defTabSz="685800">
              <a:spcBef>
                <a:spcPts val="1350"/>
              </a:spcBef>
              <a:buClr>
                <a:srgbClr val="FFFFFF"/>
              </a:buClr>
              <a:buSzPts val="1800"/>
              <a:buFont typeface="Courier New"/>
              <a:buChar char="o"/>
            </a:pPr>
            <a:r>
              <a:rPr lang="en-US" sz="1800" b="1" dirty="0">
                <a:solidFill>
                  <a:srgbClr val="FFFFFF"/>
                </a:solidFill>
                <a:latin typeface="Futura Lt BT" panose="020B0402020204020303" pitchFamily="34" charset="0"/>
                <a:cs typeface="Poppins" panose="020B0604020202020204" charset="0"/>
              </a:rPr>
              <a:t>Future Vision</a:t>
            </a:r>
          </a:p>
          <a:p>
            <a:pPr marL="296466" lvl="0" indent="-214313" defTabSz="685800">
              <a:spcBef>
                <a:spcPts val="1350"/>
              </a:spcBef>
              <a:buClr>
                <a:srgbClr val="FFFFFF"/>
              </a:buClr>
              <a:buSzPts val="1800"/>
              <a:buFont typeface="Courier New"/>
              <a:buChar char="o"/>
            </a:pPr>
            <a:r>
              <a:rPr lang="en-US" sz="1800" b="1" dirty="0">
                <a:solidFill>
                  <a:srgbClr val="FFFFFF"/>
                </a:solidFill>
                <a:latin typeface="Futura Lt BT" panose="020B0402020204020303" pitchFamily="34" charset="0"/>
                <a:cs typeface="Poppins" panose="020B0604020202020204" charset="0"/>
              </a:rPr>
              <a:t>Roadmap</a:t>
            </a:r>
          </a:p>
          <a:p>
            <a:endParaRPr lang="en-US" dirty="0"/>
          </a:p>
        </p:txBody>
      </p:sp>
      <p:pic>
        <p:nvPicPr>
          <p:cNvPr id="15" name="Picture 14" descr="A close up of a logo  Description generated with very high confidence">
            <a:extLst>
              <a:ext uri="{FF2B5EF4-FFF2-40B4-BE49-F238E27FC236}">
                <a16:creationId xmlns:a16="http://schemas.microsoft.com/office/drawing/2014/main" id="{4D15C8EE-A785-46AA-A92A-31B7120A91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5099" y="245732"/>
            <a:ext cx="1554338" cy="70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2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8629584" y="4851779"/>
            <a:ext cx="214165" cy="179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34275" rIns="0" bIns="34275" numCol="1" anchor="ctr" anchorCtr="0">
            <a:noAutofit/>
          </a:bodyPr>
          <a:lstStyle/>
          <a:p>
            <a:pPr>
              <a:buClr>
                <a:srgbClr val="FFFFFF"/>
              </a:buClr>
            </a:pPr>
            <a:fld id="{00000000-1234-1234-1234-123412341234}" type="slidenum">
              <a:rPr lang="fr-FR" altLang="fr-FR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3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body" idx="5"/>
          </p:nvPr>
        </p:nvSpPr>
        <p:spPr>
          <a:xfrm>
            <a:off x="1" y="0"/>
            <a:ext cx="216720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marL="82153" indent="0">
              <a:spcBef>
                <a:spcPts val="0"/>
              </a:spcBef>
              <a:buClr>
                <a:schemeClr val="lt2"/>
              </a:buClr>
              <a:buSzPts val="1200"/>
            </a:pPr>
            <a:r>
              <a:rPr lang="fr-FR" altLang="fr-FR" sz="1200" dirty="0">
                <a:solidFill>
                  <a:schemeClr val="lt2"/>
                </a:solidFill>
                <a:latin typeface="Futura Bk BT" panose="020B0502020204020303" pitchFamily="34" charset="0"/>
                <a:ea typeface="Poppins"/>
                <a:cs typeface="Poppins"/>
                <a:sym typeface="Poppins"/>
              </a:rPr>
              <a:t>Home</a:t>
            </a:r>
            <a:endParaRPr sz="1200" dirty="0">
              <a:latin typeface="Futura Bk BT" panose="020B0502020204020303" pitchFamily="34" charset="0"/>
            </a:endParaRPr>
          </a:p>
          <a:p>
            <a:pPr marL="82153" indent="0">
              <a:spcBef>
                <a:spcPts val="0"/>
              </a:spcBef>
              <a:buSzPts val="1200"/>
            </a:pPr>
            <a:endParaRPr sz="1200" dirty="0">
              <a:solidFill>
                <a:schemeClr val="lt2"/>
              </a:solidFill>
              <a:latin typeface="Futura Bk BT" panose="020B0502020204020303" pitchFamily="34" charset="0"/>
              <a:ea typeface="Poppins"/>
              <a:cs typeface="Poppins"/>
              <a:sym typeface="Poppins"/>
            </a:endParaRPr>
          </a:p>
          <a:p>
            <a:pPr marL="82153" indent="0">
              <a:spcBef>
                <a:spcPts val="0"/>
              </a:spcBef>
              <a:buClr>
                <a:schemeClr val="lt2"/>
              </a:buClr>
              <a:buSzPts val="1200"/>
            </a:pPr>
            <a:r>
              <a:rPr lang="fr-FR" altLang="fr-FR" sz="1200" dirty="0">
                <a:solidFill>
                  <a:schemeClr val="lt2"/>
                </a:solidFill>
                <a:latin typeface="Futura Bk BT" panose="020B0502020204020303" pitchFamily="34" charset="0"/>
                <a:ea typeface="Poppins"/>
                <a:cs typeface="Poppins"/>
                <a:sym typeface="Poppins"/>
              </a:rPr>
              <a:t>Contents</a:t>
            </a:r>
            <a:endParaRPr sz="1200" dirty="0">
              <a:latin typeface="Futura Bk BT" panose="020B0502020204020303" pitchFamily="34" charset="0"/>
              <a:ea typeface="Poppins"/>
              <a:cs typeface="Poppins"/>
              <a:sym typeface="Poppins"/>
            </a:endParaRPr>
          </a:p>
          <a:p>
            <a:pPr marL="82153" indent="0">
              <a:spcBef>
                <a:spcPts val="1350"/>
              </a:spcBef>
              <a:buClr>
                <a:schemeClr val="dk2"/>
              </a:buClr>
              <a:buSzPts val="1200"/>
            </a:pPr>
            <a:r>
              <a:rPr lang="fr-FR" altLang="fr-FR" sz="1200" dirty="0" err="1">
                <a:solidFill>
                  <a:schemeClr val="dk2"/>
                </a:solidFill>
                <a:latin typeface="Futura Bk BT" panose="020B0502020204020303" pitchFamily="34" charset="0"/>
                <a:cs typeface="Poppins"/>
                <a:sym typeface="Poppins"/>
              </a:rPr>
              <a:t>Executive</a:t>
            </a:r>
            <a:r>
              <a:rPr lang="fr-FR" altLang="fr-FR" sz="1200" dirty="0">
                <a:solidFill>
                  <a:schemeClr val="dk2"/>
                </a:solidFill>
                <a:latin typeface="Futura Bk BT" panose="020B0502020204020303" pitchFamily="34" charset="0"/>
                <a:cs typeface="Poppins"/>
                <a:sym typeface="Poppins"/>
              </a:rPr>
              <a:t> </a:t>
            </a:r>
            <a:r>
              <a:rPr lang="fr-FR" altLang="fr-FR" sz="1200" dirty="0" err="1">
                <a:solidFill>
                  <a:schemeClr val="dk2"/>
                </a:solidFill>
                <a:latin typeface="Futura Bk BT" panose="020B0502020204020303" pitchFamily="34" charset="0"/>
                <a:cs typeface="Poppins"/>
                <a:sym typeface="Poppins"/>
              </a:rPr>
              <a:t>Summary</a:t>
            </a:r>
            <a:endParaRPr sz="1200" dirty="0">
              <a:solidFill>
                <a:schemeClr val="dk2"/>
              </a:solidFill>
              <a:latin typeface="Futura Bk BT" panose="020B0502020204020303" pitchFamily="34" charset="0"/>
              <a:cs typeface="Poppins"/>
            </a:endParaRPr>
          </a:p>
          <a:p>
            <a:pPr marL="82153" indent="0">
              <a:spcBef>
                <a:spcPts val="0"/>
              </a:spcBef>
              <a:buClr>
                <a:schemeClr val="dk2"/>
              </a:buClr>
              <a:buSzPts val="1200"/>
            </a:pPr>
            <a:endParaRPr lang="en-US" sz="1200" dirty="0">
              <a:solidFill>
                <a:schemeClr val="lt2"/>
              </a:solidFill>
              <a:latin typeface="Futura Bk BT" panose="020B0502020204020303" pitchFamily="34" charset="0"/>
              <a:cs typeface="Poppins"/>
              <a:sym typeface="Poppins"/>
            </a:endParaRPr>
          </a:p>
          <a:p>
            <a:pPr marL="82153" indent="0">
              <a:spcBef>
                <a:spcPts val="0"/>
              </a:spcBef>
              <a:buClr>
                <a:schemeClr val="dk2"/>
              </a:buClr>
              <a:buSzPts val="1200"/>
            </a:pPr>
            <a:r>
              <a:rPr lang="en-US" sz="1200" dirty="0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Vision</a:t>
            </a:r>
            <a:endParaRPr sz="1200" dirty="0">
              <a:solidFill>
                <a:schemeClr val="lt2"/>
              </a:solidFill>
              <a:latin typeface="Futura Bk BT" panose="020B0502020204020303" pitchFamily="34" charset="0"/>
              <a:cs typeface="Poppins"/>
            </a:endParaRPr>
          </a:p>
          <a:p>
            <a:pPr marL="82153" indent="0">
              <a:spcBef>
                <a:spcPts val="1350"/>
              </a:spcBef>
              <a:buSzPts val="1200"/>
            </a:pPr>
            <a:r>
              <a:rPr lang="en-US" sz="1200" dirty="0">
                <a:latin typeface="Futura Bk BT" panose="020B0502020204020303" pitchFamily="34" charset="0"/>
                <a:ea typeface="Poppins"/>
                <a:cs typeface="Poppins"/>
                <a:sym typeface="Poppins"/>
              </a:rPr>
              <a:t>Pain Points</a:t>
            </a:r>
            <a:endParaRPr sz="1200" dirty="0">
              <a:latin typeface="Futura Bk BT" panose="020B0502020204020303" pitchFamily="34" charset="0"/>
            </a:endParaRPr>
          </a:p>
          <a:p>
            <a:pPr marL="82153" indent="0">
              <a:spcBef>
                <a:spcPts val="1350"/>
              </a:spcBef>
              <a:buSzPts val="1200"/>
            </a:pPr>
            <a:r>
              <a:rPr lang="en-US" sz="1200" dirty="0">
                <a:latin typeface="Futura Bk BT" panose="020B0502020204020303" pitchFamily="34" charset="0"/>
                <a:ea typeface="Poppins"/>
                <a:cs typeface="Poppins"/>
                <a:sym typeface="Poppins"/>
              </a:rPr>
              <a:t>Solution</a:t>
            </a:r>
            <a:endParaRPr sz="1200" dirty="0">
              <a:latin typeface="Futura Bk BT" panose="020B0502020204020303" pitchFamily="34" charset="0"/>
            </a:endParaRPr>
          </a:p>
          <a:p>
            <a:pPr marL="82153" indent="0">
              <a:spcBef>
                <a:spcPts val="1350"/>
              </a:spcBef>
              <a:buClr>
                <a:srgbClr val="FFFFFF"/>
              </a:buClr>
              <a:buSzPts val="900"/>
            </a:pPr>
            <a:r>
              <a:rPr lang="en-US" sz="1200" dirty="0">
                <a:latin typeface="Futura Bk BT" panose="020B0502020204020303" pitchFamily="34" charset="0"/>
                <a:cs typeface="Poppins"/>
                <a:sym typeface="Poppins"/>
              </a:rPr>
              <a:t>Product Mockup</a:t>
            </a:r>
          </a:p>
          <a:p>
            <a:pPr marL="82153" indent="0">
              <a:spcBef>
                <a:spcPts val="1350"/>
              </a:spcBef>
              <a:buClr>
                <a:srgbClr val="FFFFFF"/>
              </a:buClr>
              <a:buSzPts val="900"/>
            </a:pPr>
            <a:r>
              <a:rPr lang="en-US" sz="1200" dirty="0">
                <a:latin typeface="Futura Bk BT" panose="020B0502020204020303" pitchFamily="34" charset="0"/>
                <a:cs typeface="Poppins"/>
              </a:rPr>
              <a:t>Pros &amp; Cons</a:t>
            </a:r>
          </a:p>
          <a:p>
            <a:pPr marL="82153" indent="0">
              <a:spcBef>
                <a:spcPts val="1350"/>
              </a:spcBef>
              <a:buClr>
                <a:srgbClr val="FFFFFF"/>
              </a:buClr>
              <a:buSzPts val="900"/>
            </a:pPr>
            <a:r>
              <a:rPr lang="en-US" sz="1200" dirty="0">
                <a:latin typeface="Futura Bk BT" panose="020B0502020204020303" pitchFamily="34" charset="0"/>
                <a:cs typeface="Poppins"/>
              </a:rPr>
              <a:t>Differentiation</a:t>
            </a:r>
          </a:p>
          <a:p>
            <a:pPr marL="82153" indent="0">
              <a:spcBef>
                <a:spcPts val="1350"/>
              </a:spcBef>
              <a:buClr>
                <a:srgbClr val="FFFFFF"/>
              </a:buClr>
              <a:buSzPts val="900"/>
            </a:pPr>
            <a:r>
              <a:rPr lang="en-US" sz="1200" dirty="0">
                <a:latin typeface="Futura Bk BT" panose="020B0502020204020303" pitchFamily="34" charset="0"/>
                <a:cs typeface="Poppins"/>
              </a:rPr>
              <a:t>Future Vision</a:t>
            </a:r>
            <a:endParaRPr sz="1200" dirty="0">
              <a:latin typeface="Futura Bk BT" panose="020B0502020204020303" pitchFamily="34" charset="0"/>
              <a:cs typeface="Poppins"/>
            </a:endParaRPr>
          </a:p>
          <a:p>
            <a:pPr marL="82153" indent="0">
              <a:spcBef>
                <a:spcPts val="1350"/>
              </a:spcBef>
              <a:buSzPts val="1200"/>
            </a:pPr>
            <a:r>
              <a:rPr lang="fr-FR" altLang="fr-FR" sz="1200" dirty="0">
                <a:latin typeface="Futura Bk BT" panose="020B0502020204020303" pitchFamily="34" charset="0"/>
                <a:ea typeface="Poppins"/>
                <a:cs typeface="Poppins"/>
                <a:sym typeface="Poppins"/>
              </a:rPr>
              <a:t>Road </a:t>
            </a:r>
            <a:r>
              <a:rPr lang="fr-FR" altLang="fr-FR" sz="1200" dirty="0" err="1">
                <a:latin typeface="Futura Bk BT" panose="020B0502020204020303" pitchFamily="34" charset="0"/>
                <a:ea typeface="Poppins"/>
                <a:cs typeface="Poppins"/>
                <a:sym typeface="Poppins"/>
              </a:rPr>
              <a:t>Map</a:t>
            </a:r>
            <a:endParaRPr sz="1200" dirty="0">
              <a:latin typeface="Futura Bk BT" panose="020B0502020204020303" pitchFamily="34" charset="0"/>
            </a:endParaRPr>
          </a:p>
        </p:txBody>
      </p:sp>
      <p:sp>
        <p:nvSpPr>
          <p:cNvPr id="362" name="Shape 362">
            <a:hlinkClick r:id="rId3"/>
          </p:cNvPr>
          <p:cNvSpPr/>
          <p:nvPr/>
        </p:nvSpPr>
        <p:spPr>
          <a:xfrm>
            <a:off x="1178660" y="2210591"/>
            <a:ext cx="1133133" cy="378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>
            <a:hlinkClick r:id="rId4"/>
          </p:cNvPr>
          <p:cNvSpPr/>
          <p:nvPr/>
        </p:nvSpPr>
        <p:spPr>
          <a:xfrm>
            <a:off x="1175876" y="2473580"/>
            <a:ext cx="1231929" cy="14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1167344" y="2658202"/>
            <a:ext cx="1144350" cy="11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>
            <a:hlinkClick r:id="rId5"/>
          </p:cNvPr>
          <p:cNvSpPr/>
          <p:nvPr/>
        </p:nvSpPr>
        <p:spPr>
          <a:xfrm>
            <a:off x="1186676" y="2830885"/>
            <a:ext cx="851340" cy="10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>
            <a:hlinkClick r:id="rId6"/>
          </p:cNvPr>
          <p:cNvSpPr/>
          <p:nvPr/>
        </p:nvSpPr>
        <p:spPr>
          <a:xfrm>
            <a:off x="1161359" y="3009746"/>
            <a:ext cx="1246446" cy="17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>
            <a:hlinkClick r:id="rId7"/>
          </p:cNvPr>
          <p:cNvSpPr/>
          <p:nvPr/>
        </p:nvSpPr>
        <p:spPr>
          <a:xfrm>
            <a:off x="1178660" y="3262114"/>
            <a:ext cx="1133133" cy="10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>
            <a:hlinkClick r:id="rId8"/>
          </p:cNvPr>
          <p:cNvSpPr/>
          <p:nvPr/>
        </p:nvSpPr>
        <p:spPr>
          <a:xfrm>
            <a:off x="1178370" y="3433479"/>
            <a:ext cx="1030121" cy="10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1170985" y="3609195"/>
            <a:ext cx="581477" cy="10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981956" y="1985773"/>
            <a:ext cx="851340" cy="17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>
            <a:hlinkClick r:id="rId3"/>
          </p:cNvPr>
          <p:cNvSpPr/>
          <p:nvPr/>
        </p:nvSpPr>
        <p:spPr>
          <a:xfrm>
            <a:off x="981895" y="1433249"/>
            <a:ext cx="328229" cy="1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981426" y="1720826"/>
            <a:ext cx="639625" cy="1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989049" y="3872475"/>
            <a:ext cx="528615" cy="12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994011" y="1139872"/>
            <a:ext cx="328082" cy="1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2480920" y="4851779"/>
            <a:ext cx="2507456" cy="17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t" anchorCtr="0">
            <a:noAutofit/>
          </a:bodyPr>
          <a:lstStyle/>
          <a:p>
            <a:pPr>
              <a:buClr>
                <a:srgbClr val="575757"/>
              </a:buClr>
              <a:buSzPts val="800"/>
            </a:pPr>
            <a:r>
              <a:rPr lang="fr-FR" altLang="fr-FR" sz="600">
                <a:solidFill>
                  <a:srgbClr val="575757"/>
                </a:solidFill>
              </a:rPr>
              <a:t>Digital Media &amp; Marketing  - ATP World Tour</a:t>
            </a:r>
            <a:endParaRPr sz="1050"/>
          </a:p>
        </p:txBody>
      </p:sp>
      <p:sp>
        <p:nvSpPr>
          <p:cNvPr id="376" name="Shape 376"/>
          <p:cNvSpPr txBox="1">
            <a:spLocks noGrp="1"/>
          </p:cNvSpPr>
          <p:nvPr>
            <p:ph type="body" idx="3"/>
          </p:nvPr>
        </p:nvSpPr>
        <p:spPr>
          <a:xfrm>
            <a:off x="2335640" y="1058528"/>
            <a:ext cx="6293925" cy="390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t" anchorCtr="0">
            <a:noAutofit/>
          </a:bodyPr>
          <a:lstStyle/>
          <a:p>
            <a:pPr marL="0" indent="0"/>
            <a:endParaRPr sz="1050" dirty="0">
              <a:solidFill>
                <a:srgbClr val="00A1DE"/>
              </a:solidFill>
            </a:endParaRPr>
          </a:p>
          <a:p>
            <a:pPr marL="0" indent="0">
              <a:spcBef>
                <a:spcPts val="0"/>
              </a:spcBef>
            </a:pPr>
            <a:endParaRPr sz="1050" b="1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2480924" y="248625"/>
            <a:ext cx="5561775" cy="43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t" anchorCtr="0">
            <a:noAutofit/>
          </a:bodyPr>
          <a:lstStyle/>
          <a:p>
            <a:pPr>
              <a:buClr>
                <a:schemeClr val="dk2"/>
              </a:buClr>
              <a:buSzPts val="3200"/>
            </a:pPr>
            <a:r>
              <a:rPr lang="fr-FR" altLang="fr-FR" sz="2400" b="1" dirty="0" err="1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rPr>
              <a:t>Executive</a:t>
            </a:r>
            <a:r>
              <a:rPr lang="fr-FR" altLang="fr-FR" sz="2400" b="1" dirty="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fr-FR" altLang="fr-FR" sz="2400" b="1" dirty="0" err="1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rPr>
              <a:t>Summary</a:t>
            </a:r>
            <a:endParaRPr sz="2400" dirty="0">
              <a:solidFill>
                <a:schemeClr val="dk2"/>
              </a:solidFill>
            </a:endParaRPr>
          </a:p>
        </p:txBody>
      </p:sp>
      <p:pic>
        <p:nvPicPr>
          <p:cNvPr id="21" name="Picture 20" descr="A close up of a logo  Description generated with very high confidence">
            <a:extLst>
              <a:ext uri="{FF2B5EF4-FFF2-40B4-BE49-F238E27FC236}">
                <a16:creationId xmlns:a16="http://schemas.microsoft.com/office/drawing/2014/main" id="{8FD24C0D-9143-471C-BDD6-9A928DA595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3720" y="114089"/>
            <a:ext cx="1554338" cy="7075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5A6782-6E15-4A3D-8E0C-743FF6E5AFC2}"/>
              </a:ext>
            </a:extLst>
          </p:cNvPr>
          <p:cNvSpPr txBox="1"/>
          <p:nvPr/>
        </p:nvSpPr>
        <p:spPr>
          <a:xfrm>
            <a:off x="2696033" y="1690338"/>
            <a:ext cx="5947014" cy="239039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14300" lvl="0">
              <a:spcBef>
                <a:spcPts val="1350"/>
              </a:spcBef>
              <a:buSzPts val="1800"/>
            </a:pPr>
            <a:r>
              <a:rPr lang="en-US" dirty="0">
                <a:latin typeface="Futura Bk BT" panose="020B0502020204020303" pitchFamily="34" charset="0"/>
              </a:rPr>
              <a:t>Facilitate life transition by creating a streamlined and integrated lifestyle    transition platform.</a:t>
            </a:r>
          </a:p>
          <a:p>
            <a:pPr marL="114300" lvl="0">
              <a:buSzPts val="1800"/>
            </a:pPr>
            <a:r>
              <a:rPr lang="en-US" dirty="0">
                <a:latin typeface="Futura Bk BT" panose="020B0502020204020303" pitchFamily="34" charset="0"/>
              </a:rPr>
              <a:t>Anticipate possible queries and concerns addressed with added services</a:t>
            </a:r>
          </a:p>
          <a:p>
            <a:pPr marL="114300" lvl="0">
              <a:buSzPts val="1800"/>
            </a:pPr>
            <a:r>
              <a:rPr lang="en-US" dirty="0">
                <a:latin typeface="Futura Bk BT" panose="020B0502020204020303" pitchFamily="34" charset="0"/>
              </a:rPr>
              <a:t>Help people create a holistic road map for their future, have them coming back to the platform for the community.</a:t>
            </a:r>
          </a:p>
          <a:p>
            <a:pPr lvl="0">
              <a:spcBef>
                <a:spcPts val="1350"/>
              </a:spcBef>
            </a:pPr>
            <a:r>
              <a:rPr lang="en-US" b="1" dirty="0">
                <a:latin typeface="Futura Bk BT" panose="020B0502020204020303" pitchFamily="34" charset="0"/>
              </a:rPr>
              <a:t>Why</a:t>
            </a:r>
            <a:r>
              <a:rPr lang="en-US" dirty="0">
                <a:latin typeface="Futura Bk BT" panose="020B0502020204020303" pitchFamily="34" charset="0"/>
              </a:rPr>
              <a:t> is this needed?</a:t>
            </a:r>
          </a:p>
          <a:p>
            <a:pPr marL="114300" lvl="0">
              <a:spcBef>
                <a:spcPts val="1350"/>
              </a:spcBef>
              <a:buSzPts val="1800"/>
            </a:pPr>
            <a:r>
              <a:rPr lang="en-US" dirty="0">
                <a:latin typeface="Futura Bk BT" panose="020B0502020204020303" pitchFamily="34" charset="0"/>
              </a:rPr>
              <a:t>Complex and decentralized job hunting process.</a:t>
            </a:r>
          </a:p>
          <a:p>
            <a:pPr marL="114300" lvl="0">
              <a:buSzPts val="1800"/>
            </a:pPr>
            <a:r>
              <a:rPr lang="en-US" dirty="0">
                <a:latin typeface="Futura Bk BT" panose="020B0502020204020303" pitchFamily="34" charset="0"/>
              </a:rPr>
              <a:t>Greater emphasis on lifestyle-job balance. </a:t>
            </a:r>
          </a:p>
          <a:p>
            <a:endParaRPr lang="en-US" dirty="0"/>
          </a:p>
        </p:txBody>
      </p:sp>
      <p:pic>
        <p:nvPicPr>
          <p:cNvPr id="4" name="Picture 3" descr="A close up of a logo  Description generated with very high confidence">
            <a:extLst>
              <a:ext uri="{FF2B5EF4-FFF2-40B4-BE49-F238E27FC236}">
                <a16:creationId xmlns:a16="http://schemas.microsoft.com/office/drawing/2014/main" id="{6658BB18-16C0-4E7B-9EE5-2F575E7308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2696014" y="1780943"/>
            <a:ext cx="135509" cy="135509"/>
          </a:xfrm>
          <a:prstGeom prst="rect">
            <a:avLst/>
          </a:prstGeom>
        </p:spPr>
      </p:pic>
      <p:pic>
        <p:nvPicPr>
          <p:cNvPr id="25" name="Picture 24" descr="A close up of a logo  Description generated with very high confidence">
            <a:extLst>
              <a:ext uri="{FF2B5EF4-FFF2-40B4-BE49-F238E27FC236}">
                <a16:creationId xmlns:a16="http://schemas.microsoft.com/office/drawing/2014/main" id="{CFB01BCF-A4DB-4CBB-919C-81E8B783EF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2696013" y="2204580"/>
            <a:ext cx="135509" cy="135509"/>
          </a:xfrm>
          <a:prstGeom prst="rect">
            <a:avLst/>
          </a:prstGeom>
        </p:spPr>
      </p:pic>
      <p:pic>
        <p:nvPicPr>
          <p:cNvPr id="26" name="Picture 25" descr="A close up of a logo  Description generated with very high confidence">
            <a:extLst>
              <a:ext uri="{FF2B5EF4-FFF2-40B4-BE49-F238E27FC236}">
                <a16:creationId xmlns:a16="http://schemas.microsoft.com/office/drawing/2014/main" id="{98C48F2E-1B55-467A-BA53-644CF14BAA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2696013" y="2423873"/>
            <a:ext cx="135509" cy="135509"/>
          </a:xfrm>
          <a:prstGeom prst="rect">
            <a:avLst/>
          </a:prstGeom>
        </p:spPr>
      </p:pic>
      <p:pic>
        <p:nvPicPr>
          <p:cNvPr id="27" name="Picture 26" descr="A close up of a logo  Description generated with very high confidence">
            <a:extLst>
              <a:ext uri="{FF2B5EF4-FFF2-40B4-BE49-F238E27FC236}">
                <a16:creationId xmlns:a16="http://schemas.microsoft.com/office/drawing/2014/main" id="{CC0D9691-3E8F-4D10-9A2E-C751B47D89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2696013" y="3421259"/>
            <a:ext cx="135509" cy="135509"/>
          </a:xfrm>
          <a:prstGeom prst="rect">
            <a:avLst/>
          </a:prstGeom>
        </p:spPr>
      </p:pic>
      <p:pic>
        <p:nvPicPr>
          <p:cNvPr id="28" name="Picture 27" descr="A close up of a logo  Description generated with very high confidence">
            <a:extLst>
              <a:ext uri="{FF2B5EF4-FFF2-40B4-BE49-F238E27FC236}">
                <a16:creationId xmlns:a16="http://schemas.microsoft.com/office/drawing/2014/main" id="{7E50B7C2-11BB-4809-A7CB-59B1A2FBB6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2700814" y="3622477"/>
            <a:ext cx="135509" cy="13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3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8629584" y="4851779"/>
            <a:ext cx="214165" cy="179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34275" rIns="0" bIns="34275" numCol="1" anchor="ctr" anchorCtr="0">
            <a:noAutofit/>
          </a:bodyPr>
          <a:lstStyle/>
          <a:p>
            <a:pPr>
              <a:buClr>
                <a:srgbClr val="FFFFFF"/>
              </a:buClr>
            </a:pPr>
            <a:fld id="{00000000-1234-1234-1234-123412341234}" type="slidenum">
              <a:rPr lang="fr-FR" altLang="fr-FR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4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body" idx="5"/>
          </p:nvPr>
        </p:nvSpPr>
        <p:spPr>
          <a:xfrm>
            <a:off x="1" y="0"/>
            <a:ext cx="216720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marL="82153" indent="0">
              <a:spcBef>
                <a:spcPts val="0"/>
              </a:spcBef>
              <a:buClr>
                <a:schemeClr val="lt2"/>
              </a:buClr>
              <a:buSzPts val="1200"/>
            </a:pPr>
            <a:r>
              <a:rPr lang="fr-FR" altLang="fr-FR" sz="1200" dirty="0">
                <a:solidFill>
                  <a:schemeClr val="lt2"/>
                </a:solidFill>
                <a:latin typeface="Futura Bk BT" panose="020B0502020204020303" pitchFamily="34" charset="0"/>
                <a:ea typeface="Poppins"/>
                <a:cs typeface="Poppins"/>
                <a:sym typeface="Poppins"/>
              </a:rPr>
              <a:t>Home</a:t>
            </a:r>
            <a:endParaRPr sz="1200" dirty="0">
              <a:latin typeface="Futura Bk BT" panose="020B0502020204020303" pitchFamily="34" charset="0"/>
            </a:endParaRPr>
          </a:p>
          <a:p>
            <a:pPr marL="82153" indent="0">
              <a:spcBef>
                <a:spcPts val="0"/>
              </a:spcBef>
              <a:buSzPts val="1200"/>
            </a:pPr>
            <a:endParaRPr sz="1200" dirty="0">
              <a:solidFill>
                <a:schemeClr val="lt2"/>
              </a:solidFill>
              <a:latin typeface="Futura Bk BT" panose="020B0502020204020303" pitchFamily="34" charset="0"/>
              <a:ea typeface="Poppins"/>
              <a:cs typeface="Poppins"/>
              <a:sym typeface="Poppins"/>
            </a:endParaRPr>
          </a:p>
          <a:p>
            <a:pPr marL="82153" indent="0">
              <a:spcBef>
                <a:spcPts val="0"/>
              </a:spcBef>
              <a:buClr>
                <a:schemeClr val="lt2"/>
              </a:buClr>
              <a:buSzPts val="1200"/>
            </a:pPr>
            <a:r>
              <a:rPr lang="fr-FR" altLang="fr-FR" sz="1200" dirty="0">
                <a:solidFill>
                  <a:schemeClr val="lt2"/>
                </a:solidFill>
                <a:latin typeface="Futura Bk BT" panose="020B0502020204020303" pitchFamily="34" charset="0"/>
                <a:ea typeface="Poppins"/>
                <a:cs typeface="Poppins"/>
                <a:sym typeface="Poppins"/>
              </a:rPr>
              <a:t>Contents</a:t>
            </a:r>
          </a:p>
          <a:p>
            <a:pPr marL="82153" indent="0">
              <a:spcBef>
                <a:spcPts val="0"/>
              </a:spcBef>
              <a:buClr>
                <a:schemeClr val="lt2"/>
              </a:buClr>
              <a:buSzPts val="1200"/>
            </a:pPr>
            <a:endParaRPr sz="1200" dirty="0">
              <a:latin typeface="Futura Bk BT" panose="020B0502020204020303" pitchFamily="34" charset="0"/>
              <a:ea typeface="Poppins"/>
              <a:cs typeface="Poppins"/>
              <a:sym typeface="Poppins"/>
            </a:endParaRPr>
          </a:p>
          <a:p>
            <a:pPr marL="82153" indent="0">
              <a:spcBef>
                <a:spcPts val="0"/>
              </a:spcBef>
              <a:buClr>
                <a:schemeClr val="lt2"/>
              </a:buClr>
              <a:buSzPts val="1200"/>
            </a:pPr>
            <a:r>
              <a:rPr lang="fr-FR" altLang="fr-FR" sz="1200" dirty="0" err="1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Executive</a:t>
            </a:r>
            <a:r>
              <a:rPr lang="fr-FR" altLang="fr-FR" sz="1200" dirty="0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 </a:t>
            </a:r>
            <a:r>
              <a:rPr lang="fr-FR" altLang="fr-FR" sz="1200" dirty="0" err="1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Summary</a:t>
            </a:r>
            <a:endParaRPr sz="1200" dirty="0">
              <a:solidFill>
                <a:schemeClr val="lt2"/>
              </a:solidFill>
              <a:latin typeface="Futura Bk BT" panose="020B0502020204020303" pitchFamily="34" charset="0"/>
              <a:cs typeface="Poppins"/>
            </a:endParaRPr>
          </a:p>
          <a:p>
            <a:pPr marL="82153" indent="0">
              <a:spcBef>
                <a:spcPts val="1350"/>
              </a:spcBef>
              <a:buSzPts val="1200"/>
            </a:pPr>
            <a:r>
              <a:rPr lang="en-US" sz="1200" dirty="0">
                <a:solidFill>
                  <a:schemeClr val="dk2"/>
                </a:solidFill>
                <a:latin typeface="Futura Bk BT" panose="020B0502020204020303" pitchFamily="34" charset="0"/>
                <a:cs typeface="Poppins"/>
                <a:sym typeface="Poppins"/>
              </a:rPr>
              <a:t>Vision</a:t>
            </a:r>
            <a:endParaRPr sz="1200" dirty="0">
              <a:solidFill>
                <a:schemeClr val="dk2"/>
              </a:solidFill>
              <a:latin typeface="Futura Bk BT" panose="020B0502020204020303" pitchFamily="34" charset="0"/>
              <a:cs typeface="Poppins"/>
            </a:endParaRPr>
          </a:p>
          <a:p>
            <a:pPr marL="82153" indent="0">
              <a:spcBef>
                <a:spcPts val="1350"/>
              </a:spcBef>
              <a:buSzPts val="1200"/>
            </a:pPr>
            <a:r>
              <a:rPr lang="en-US" sz="1200" dirty="0">
                <a:latin typeface="Futura Bk BT" panose="020B0502020204020303" pitchFamily="34" charset="0"/>
                <a:ea typeface="Poppins"/>
                <a:cs typeface="Poppins"/>
                <a:sym typeface="Poppins"/>
              </a:rPr>
              <a:t>Pain Points</a:t>
            </a:r>
            <a:endParaRPr sz="1200" dirty="0">
              <a:latin typeface="Futura Bk BT" panose="020B0502020204020303" pitchFamily="34" charset="0"/>
            </a:endParaRPr>
          </a:p>
          <a:p>
            <a:pPr marL="82153" indent="0">
              <a:spcBef>
                <a:spcPts val="1350"/>
              </a:spcBef>
              <a:buSzPts val="1200"/>
            </a:pPr>
            <a:r>
              <a:rPr lang="en-US" sz="1200" dirty="0">
                <a:latin typeface="Futura Bk BT" panose="020B0502020204020303" pitchFamily="34" charset="0"/>
                <a:ea typeface="Poppins"/>
                <a:cs typeface="Poppins"/>
                <a:sym typeface="Poppins"/>
              </a:rPr>
              <a:t>Solution</a:t>
            </a:r>
            <a:endParaRPr sz="1200" dirty="0">
              <a:latin typeface="Futura Bk BT" panose="020B0502020204020303" pitchFamily="34" charset="0"/>
            </a:endParaRPr>
          </a:p>
          <a:p>
            <a:pPr marL="82153" indent="0">
              <a:spcBef>
                <a:spcPts val="1350"/>
              </a:spcBef>
              <a:buClr>
                <a:srgbClr val="FFFFFF"/>
              </a:buClr>
              <a:buSzPts val="900"/>
            </a:pPr>
            <a:r>
              <a:rPr lang="en-US" sz="1200" dirty="0">
                <a:latin typeface="Futura Bk BT" panose="020B0502020204020303" pitchFamily="34" charset="0"/>
                <a:cs typeface="Poppins"/>
                <a:sym typeface="Poppins"/>
              </a:rPr>
              <a:t>Product Mockup</a:t>
            </a:r>
          </a:p>
          <a:p>
            <a:pPr marL="82153" indent="0">
              <a:spcBef>
                <a:spcPts val="1350"/>
              </a:spcBef>
              <a:buClr>
                <a:srgbClr val="FFFFFF"/>
              </a:buClr>
              <a:buSzPts val="900"/>
            </a:pPr>
            <a:r>
              <a:rPr lang="en-US" sz="1200" dirty="0">
                <a:latin typeface="Futura Bk BT" panose="020B0502020204020303" pitchFamily="34" charset="0"/>
                <a:cs typeface="Poppins"/>
              </a:rPr>
              <a:t>Pros &amp; Cons</a:t>
            </a:r>
          </a:p>
          <a:p>
            <a:pPr marL="82153" indent="0">
              <a:spcBef>
                <a:spcPts val="1350"/>
              </a:spcBef>
              <a:buClr>
                <a:srgbClr val="FFFFFF"/>
              </a:buClr>
              <a:buSzPts val="900"/>
            </a:pPr>
            <a:r>
              <a:rPr lang="en-US" sz="1200" dirty="0">
                <a:latin typeface="Futura Bk BT" panose="020B0502020204020303" pitchFamily="34" charset="0"/>
                <a:cs typeface="Poppins"/>
              </a:rPr>
              <a:t>Differentiation</a:t>
            </a:r>
          </a:p>
          <a:p>
            <a:pPr marL="82153" indent="0">
              <a:spcBef>
                <a:spcPts val="1350"/>
              </a:spcBef>
              <a:buClr>
                <a:srgbClr val="FFFFFF"/>
              </a:buClr>
              <a:buSzPts val="900"/>
            </a:pPr>
            <a:r>
              <a:rPr lang="en-US" sz="1200" dirty="0">
                <a:latin typeface="Futura Bk BT" panose="020B0502020204020303" pitchFamily="34" charset="0"/>
                <a:cs typeface="Poppins"/>
              </a:rPr>
              <a:t>Future Vision</a:t>
            </a:r>
            <a:endParaRPr sz="1200" dirty="0">
              <a:latin typeface="Futura Bk BT" panose="020B0502020204020303" pitchFamily="34" charset="0"/>
              <a:cs typeface="Poppins"/>
            </a:endParaRPr>
          </a:p>
          <a:p>
            <a:pPr marL="82153" indent="0">
              <a:spcBef>
                <a:spcPts val="1350"/>
              </a:spcBef>
              <a:buSzPts val="1200"/>
            </a:pPr>
            <a:r>
              <a:rPr lang="fr-FR" altLang="fr-FR" sz="1200" dirty="0">
                <a:latin typeface="Futura Bk BT" panose="020B0502020204020303" pitchFamily="34" charset="0"/>
                <a:ea typeface="Poppins"/>
                <a:cs typeface="Poppins"/>
                <a:sym typeface="Poppins"/>
              </a:rPr>
              <a:t>Road </a:t>
            </a:r>
            <a:r>
              <a:rPr lang="fr-FR" altLang="fr-FR" sz="1200" dirty="0" err="1">
                <a:latin typeface="Futura Bk BT" panose="020B0502020204020303" pitchFamily="34" charset="0"/>
                <a:ea typeface="Poppins"/>
                <a:cs typeface="Poppins"/>
                <a:sym typeface="Poppins"/>
              </a:rPr>
              <a:t>Map</a:t>
            </a:r>
            <a:endParaRPr sz="1200" dirty="0">
              <a:latin typeface="Futura Bk BT" panose="020B0502020204020303" pitchFamily="34" charset="0"/>
            </a:endParaRPr>
          </a:p>
        </p:txBody>
      </p:sp>
      <p:sp>
        <p:nvSpPr>
          <p:cNvPr id="362" name="Shape 362">
            <a:hlinkClick r:id="rId3"/>
          </p:cNvPr>
          <p:cNvSpPr/>
          <p:nvPr/>
        </p:nvSpPr>
        <p:spPr>
          <a:xfrm>
            <a:off x="1178660" y="2210591"/>
            <a:ext cx="1133133" cy="378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>
            <a:hlinkClick r:id="rId4"/>
          </p:cNvPr>
          <p:cNvSpPr/>
          <p:nvPr/>
        </p:nvSpPr>
        <p:spPr>
          <a:xfrm>
            <a:off x="1175876" y="2473580"/>
            <a:ext cx="1231929" cy="14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1167344" y="2658202"/>
            <a:ext cx="1144350" cy="11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>
            <a:hlinkClick r:id="rId5"/>
          </p:cNvPr>
          <p:cNvSpPr/>
          <p:nvPr/>
        </p:nvSpPr>
        <p:spPr>
          <a:xfrm>
            <a:off x="1186676" y="2830885"/>
            <a:ext cx="851340" cy="10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>
            <a:hlinkClick r:id="rId6"/>
          </p:cNvPr>
          <p:cNvSpPr/>
          <p:nvPr/>
        </p:nvSpPr>
        <p:spPr>
          <a:xfrm>
            <a:off x="1161359" y="3009746"/>
            <a:ext cx="1246446" cy="17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>
            <a:hlinkClick r:id="rId7"/>
          </p:cNvPr>
          <p:cNvSpPr/>
          <p:nvPr/>
        </p:nvSpPr>
        <p:spPr>
          <a:xfrm>
            <a:off x="1178660" y="3262114"/>
            <a:ext cx="1133133" cy="10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>
            <a:hlinkClick r:id="rId8"/>
          </p:cNvPr>
          <p:cNvSpPr/>
          <p:nvPr/>
        </p:nvSpPr>
        <p:spPr>
          <a:xfrm>
            <a:off x="1178370" y="3433479"/>
            <a:ext cx="1030121" cy="10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1170985" y="3609195"/>
            <a:ext cx="581477" cy="10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981956" y="1985773"/>
            <a:ext cx="851340" cy="17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>
            <a:hlinkClick r:id="rId3"/>
          </p:cNvPr>
          <p:cNvSpPr/>
          <p:nvPr/>
        </p:nvSpPr>
        <p:spPr>
          <a:xfrm>
            <a:off x="981895" y="1433249"/>
            <a:ext cx="328229" cy="1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981426" y="1720826"/>
            <a:ext cx="639625" cy="1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989049" y="3872475"/>
            <a:ext cx="528615" cy="12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994011" y="1139872"/>
            <a:ext cx="328082" cy="1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2480920" y="4851779"/>
            <a:ext cx="2507456" cy="17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t" anchorCtr="0">
            <a:noAutofit/>
          </a:bodyPr>
          <a:lstStyle/>
          <a:p>
            <a:pPr>
              <a:buClr>
                <a:srgbClr val="575757"/>
              </a:buClr>
              <a:buSzPts val="800"/>
            </a:pPr>
            <a:r>
              <a:rPr lang="fr-FR" altLang="fr-FR" sz="600">
                <a:solidFill>
                  <a:srgbClr val="575757"/>
                </a:solidFill>
              </a:rPr>
              <a:t>Digital Media &amp; Marketing  - ATP World Tour</a:t>
            </a:r>
            <a:endParaRPr sz="1050"/>
          </a:p>
        </p:txBody>
      </p:sp>
      <p:sp>
        <p:nvSpPr>
          <p:cNvPr id="376" name="Shape 376"/>
          <p:cNvSpPr txBox="1">
            <a:spLocks noGrp="1"/>
          </p:cNvSpPr>
          <p:nvPr>
            <p:ph type="body" idx="3"/>
          </p:nvPr>
        </p:nvSpPr>
        <p:spPr>
          <a:xfrm>
            <a:off x="2335640" y="1058528"/>
            <a:ext cx="6293925" cy="390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t" anchorCtr="0">
            <a:noAutofit/>
          </a:bodyPr>
          <a:lstStyle/>
          <a:p>
            <a:pPr marL="0" indent="0"/>
            <a:endParaRPr sz="1050" dirty="0">
              <a:solidFill>
                <a:srgbClr val="00A1DE"/>
              </a:solidFill>
            </a:endParaRPr>
          </a:p>
          <a:p>
            <a:pPr marL="0" indent="0">
              <a:spcBef>
                <a:spcPts val="0"/>
              </a:spcBef>
            </a:pPr>
            <a:endParaRPr sz="1050" b="1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2480924" y="248625"/>
            <a:ext cx="5561775" cy="43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t" anchorCtr="0">
            <a:noAutofit/>
          </a:bodyPr>
          <a:lstStyle/>
          <a:p>
            <a:pPr>
              <a:buClr>
                <a:schemeClr val="dk2"/>
              </a:buClr>
              <a:buSzPts val="3200"/>
            </a:pPr>
            <a:r>
              <a:rPr lang="fr-FR" altLang="fr-FR" sz="2400" b="1" dirty="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rPr>
              <a:t>Vision</a:t>
            </a:r>
            <a:endParaRPr sz="2400" dirty="0">
              <a:solidFill>
                <a:schemeClr val="dk2"/>
              </a:solidFill>
            </a:endParaRPr>
          </a:p>
        </p:txBody>
      </p:sp>
      <p:pic>
        <p:nvPicPr>
          <p:cNvPr id="21" name="Picture 20" descr="A close up of a logo  Description generated with very high confidence">
            <a:extLst>
              <a:ext uri="{FF2B5EF4-FFF2-40B4-BE49-F238E27FC236}">
                <a16:creationId xmlns:a16="http://schemas.microsoft.com/office/drawing/2014/main" id="{8FD24C0D-9143-471C-BDD6-9A928DA595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3720" y="114089"/>
            <a:ext cx="1554338" cy="7075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5A6782-6E15-4A3D-8E0C-743FF6E5AFC2}"/>
              </a:ext>
            </a:extLst>
          </p:cNvPr>
          <p:cNvSpPr txBox="1"/>
          <p:nvPr/>
        </p:nvSpPr>
        <p:spPr>
          <a:xfrm>
            <a:off x="2696033" y="1690338"/>
            <a:ext cx="5947014" cy="87395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14300" lvl="0">
              <a:lnSpc>
                <a:spcPct val="150000"/>
              </a:lnSpc>
              <a:spcBef>
                <a:spcPts val="1350"/>
              </a:spcBef>
              <a:buSzPts val="1800"/>
            </a:pPr>
            <a:r>
              <a:rPr lang="en-US" sz="1800" b="1" dirty="0">
                <a:latin typeface="Futura Bk BT" panose="020B0502020204020303" pitchFamily="34" charset="0"/>
              </a:rPr>
              <a:t>  Lifestyle transition platform</a:t>
            </a:r>
          </a:p>
          <a:p>
            <a:pPr marL="114300" lvl="0">
              <a:lnSpc>
                <a:spcPct val="150000"/>
              </a:lnSpc>
              <a:buSzPts val="1800"/>
            </a:pPr>
            <a:r>
              <a:rPr lang="en-US" sz="1800" b="1" dirty="0">
                <a:latin typeface="Futura Bk BT" panose="020B0502020204020303" pitchFamily="34" charset="0"/>
              </a:rPr>
              <a:t>  Active community</a:t>
            </a:r>
          </a:p>
        </p:txBody>
      </p:sp>
      <p:pic>
        <p:nvPicPr>
          <p:cNvPr id="5" name="Picture 4" descr="A close up of a logo  Description generated with very high confidence">
            <a:extLst>
              <a:ext uri="{FF2B5EF4-FFF2-40B4-BE49-F238E27FC236}">
                <a16:creationId xmlns:a16="http://schemas.microsoft.com/office/drawing/2014/main" id="{99FA479A-A943-4DC4-9365-98FFC76943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2598949" y="1806133"/>
            <a:ext cx="300331" cy="300331"/>
          </a:xfrm>
          <a:prstGeom prst="rect">
            <a:avLst/>
          </a:prstGeom>
        </p:spPr>
      </p:pic>
      <p:pic>
        <p:nvPicPr>
          <p:cNvPr id="29" name="Picture 28" descr="A close up of a logo  Description generated with very high confidence">
            <a:extLst>
              <a:ext uri="{FF2B5EF4-FFF2-40B4-BE49-F238E27FC236}">
                <a16:creationId xmlns:a16="http://schemas.microsoft.com/office/drawing/2014/main" id="{D27EA91B-F113-467A-B39D-269CF4070B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2598949" y="2224886"/>
            <a:ext cx="300331" cy="30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9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8629584" y="4851779"/>
            <a:ext cx="214165" cy="179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34275" rIns="0" bIns="34275" numCol="1" anchor="ctr" anchorCtr="0">
            <a:noAutofit/>
          </a:bodyPr>
          <a:lstStyle/>
          <a:p>
            <a:pPr>
              <a:buClr>
                <a:srgbClr val="FFFFFF"/>
              </a:buClr>
            </a:pPr>
            <a:fld id="{00000000-1234-1234-1234-123412341234}" type="slidenum">
              <a:rPr lang="fr-FR" altLang="fr-FR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5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body" idx="5"/>
          </p:nvPr>
        </p:nvSpPr>
        <p:spPr>
          <a:xfrm>
            <a:off x="1" y="0"/>
            <a:ext cx="216720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marL="82153" indent="0">
              <a:spcBef>
                <a:spcPts val="0"/>
              </a:spcBef>
              <a:buClr>
                <a:schemeClr val="lt2"/>
              </a:buClr>
              <a:buSzPts val="1200"/>
            </a:pPr>
            <a:r>
              <a:rPr lang="fr-FR" altLang="fr-FR" sz="1200" dirty="0">
                <a:solidFill>
                  <a:schemeClr val="lt2"/>
                </a:solidFill>
                <a:latin typeface="Futura Bk BT" panose="020B0502020204020303" pitchFamily="34" charset="0"/>
                <a:ea typeface="Poppins"/>
                <a:cs typeface="Poppins"/>
                <a:sym typeface="Poppins"/>
              </a:rPr>
              <a:t>Home</a:t>
            </a:r>
            <a:endParaRPr sz="1200" dirty="0">
              <a:latin typeface="Futura Bk BT" panose="020B0502020204020303" pitchFamily="34" charset="0"/>
            </a:endParaRPr>
          </a:p>
          <a:p>
            <a:pPr marL="82153" indent="0">
              <a:spcBef>
                <a:spcPts val="0"/>
              </a:spcBef>
              <a:buSzPts val="1200"/>
            </a:pPr>
            <a:endParaRPr sz="1200" dirty="0">
              <a:solidFill>
                <a:schemeClr val="lt2"/>
              </a:solidFill>
              <a:latin typeface="Futura Bk BT" panose="020B0502020204020303" pitchFamily="34" charset="0"/>
              <a:ea typeface="Poppins"/>
              <a:cs typeface="Poppins"/>
              <a:sym typeface="Poppins"/>
            </a:endParaRPr>
          </a:p>
          <a:p>
            <a:pPr marL="82153" indent="0">
              <a:spcBef>
                <a:spcPts val="0"/>
              </a:spcBef>
              <a:buClr>
                <a:schemeClr val="lt2"/>
              </a:buClr>
              <a:buSzPts val="1200"/>
            </a:pPr>
            <a:r>
              <a:rPr lang="fr-FR" altLang="fr-FR" sz="1200" dirty="0">
                <a:solidFill>
                  <a:schemeClr val="lt2"/>
                </a:solidFill>
                <a:latin typeface="Futura Bk BT" panose="020B0502020204020303" pitchFamily="34" charset="0"/>
                <a:ea typeface="Poppins"/>
                <a:cs typeface="Poppins"/>
                <a:sym typeface="Poppins"/>
              </a:rPr>
              <a:t>Contents</a:t>
            </a:r>
          </a:p>
          <a:p>
            <a:pPr marL="82153" indent="0">
              <a:spcBef>
                <a:spcPts val="0"/>
              </a:spcBef>
              <a:buClr>
                <a:schemeClr val="lt2"/>
              </a:buClr>
              <a:buSzPts val="1200"/>
            </a:pPr>
            <a:endParaRPr sz="1200" dirty="0">
              <a:latin typeface="Futura Bk BT" panose="020B0502020204020303" pitchFamily="34" charset="0"/>
              <a:ea typeface="Poppins"/>
              <a:cs typeface="Poppins"/>
              <a:sym typeface="Poppins"/>
            </a:endParaRPr>
          </a:p>
          <a:p>
            <a:pPr marL="82153" indent="0">
              <a:spcBef>
                <a:spcPts val="0"/>
              </a:spcBef>
              <a:buClr>
                <a:schemeClr val="lt2"/>
              </a:buClr>
              <a:buSzPts val="1200"/>
            </a:pPr>
            <a:r>
              <a:rPr lang="fr-FR" altLang="fr-FR" sz="1200" dirty="0" err="1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Executive</a:t>
            </a:r>
            <a:r>
              <a:rPr lang="fr-FR" altLang="fr-FR" sz="1200" dirty="0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 </a:t>
            </a:r>
            <a:r>
              <a:rPr lang="fr-FR" altLang="fr-FR" sz="1200" dirty="0" err="1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Summary</a:t>
            </a:r>
            <a:endParaRPr sz="1200" dirty="0">
              <a:solidFill>
                <a:schemeClr val="lt2"/>
              </a:solidFill>
              <a:latin typeface="Futura Bk BT" panose="020B0502020204020303" pitchFamily="34" charset="0"/>
              <a:cs typeface="Poppins"/>
            </a:endParaRPr>
          </a:p>
          <a:p>
            <a:pPr marL="82153" indent="0">
              <a:spcBef>
                <a:spcPts val="1350"/>
              </a:spcBef>
              <a:buSzPts val="1200"/>
            </a:pPr>
            <a:r>
              <a:rPr lang="en-US" sz="1200" dirty="0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Vision</a:t>
            </a:r>
            <a:endParaRPr sz="1200" dirty="0">
              <a:solidFill>
                <a:schemeClr val="lt2"/>
              </a:solidFill>
              <a:latin typeface="Futura Bk BT" panose="020B0502020204020303" pitchFamily="34" charset="0"/>
              <a:cs typeface="Poppins"/>
            </a:endParaRPr>
          </a:p>
          <a:p>
            <a:pPr marL="82153" indent="0">
              <a:spcBef>
                <a:spcPts val="1350"/>
              </a:spcBef>
              <a:buSzPts val="1200"/>
            </a:pPr>
            <a:r>
              <a:rPr lang="en-US" sz="1200" dirty="0">
                <a:solidFill>
                  <a:schemeClr val="dk2"/>
                </a:solidFill>
                <a:latin typeface="Futura Bk BT" panose="020B0502020204020303" pitchFamily="34" charset="0"/>
                <a:cs typeface="Poppins"/>
                <a:sym typeface="Poppins"/>
              </a:rPr>
              <a:t>Pain Points</a:t>
            </a:r>
            <a:endParaRPr sz="1200" dirty="0">
              <a:solidFill>
                <a:schemeClr val="dk2"/>
              </a:solidFill>
              <a:latin typeface="Futura Bk BT" panose="020B0502020204020303" pitchFamily="34" charset="0"/>
              <a:cs typeface="Poppins"/>
            </a:endParaRPr>
          </a:p>
          <a:p>
            <a:pPr marL="82153" indent="0">
              <a:spcBef>
                <a:spcPts val="1350"/>
              </a:spcBef>
              <a:buSzPts val="1200"/>
            </a:pPr>
            <a:r>
              <a:rPr lang="en-US" sz="1200" dirty="0">
                <a:latin typeface="Futura Bk BT" panose="020B0502020204020303" pitchFamily="34" charset="0"/>
                <a:ea typeface="Poppins"/>
                <a:cs typeface="Poppins"/>
                <a:sym typeface="Poppins"/>
              </a:rPr>
              <a:t>Solution</a:t>
            </a:r>
            <a:endParaRPr sz="1200" dirty="0">
              <a:latin typeface="Futura Bk BT" panose="020B0502020204020303" pitchFamily="34" charset="0"/>
            </a:endParaRPr>
          </a:p>
          <a:p>
            <a:pPr marL="82153" indent="0">
              <a:spcBef>
                <a:spcPts val="1350"/>
              </a:spcBef>
              <a:buClr>
                <a:srgbClr val="FFFFFF"/>
              </a:buClr>
              <a:buSzPts val="900"/>
            </a:pPr>
            <a:r>
              <a:rPr lang="en-US" sz="1200" dirty="0">
                <a:latin typeface="Futura Bk BT" panose="020B0502020204020303" pitchFamily="34" charset="0"/>
                <a:cs typeface="Poppins"/>
                <a:sym typeface="Poppins"/>
              </a:rPr>
              <a:t>Product Mockup</a:t>
            </a:r>
          </a:p>
          <a:p>
            <a:pPr marL="82153" indent="0">
              <a:spcBef>
                <a:spcPts val="1350"/>
              </a:spcBef>
              <a:buClr>
                <a:srgbClr val="FFFFFF"/>
              </a:buClr>
              <a:buSzPts val="900"/>
            </a:pPr>
            <a:r>
              <a:rPr lang="en-US" sz="1200" dirty="0">
                <a:latin typeface="Futura Bk BT" panose="020B0502020204020303" pitchFamily="34" charset="0"/>
                <a:cs typeface="Poppins"/>
              </a:rPr>
              <a:t>Pros &amp; Cons</a:t>
            </a:r>
          </a:p>
          <a:p>
            <a:pPr marL="82153" indent="0">
              <a:spcBef>
                <a:spcPts val="1350"/>
              </a:spcBef>
              <a:buClr>
                <a:srgbClr val="FFFFFF"/>
              </a:buClr>
              <a:buSzPts val="900"/>
            </a:pPr>
            <a:r>
              <a:rPr lang="en-US" sz="1200" dirty="0">
                <a:latin typeface="Futura Bk BT" panose="020B0502020204020303" pitchFamily="34" charset="0"/>
                <a:cs typeface="Poppins"/>
              </a:rPr>
              <a:t>Differentiation</a:t>
            </a:r>
          </a:p>
          <a:p>
            <a:pPr marL="82153" indent="0">
              <a:spcBef>
                <a:spcPts val="1350"/>
              </a:spcBef>
              <a:buClr>
                <a:srgbClr val="FFFFFF"/>
              </a:buClr>
              <a:buSzPts val="900"/>
            </a:pPr>
            <a:r>
              <a:rPr lang="en-US" sz="1200" dirty="0">
                <a:latin typeface="Futura Bk BT" panose="020B0502020204020303" pitchFamily="34" charset="0"/>
                <a:cs typeface="Poppins"/>
              </a:rPr>
              <a:t>Future Vision</a:t>
            </a:r>
            <a:endParaRPr sz="1200" dirty="0">
              <a:latin typeface="Futura Bk BT" panose="020B0502020204020303" pitchFamily="34" charset="0"/>
              <a:cs typeface="Poppins"/>
            </a:endParaRPr>
          </a:p>
          <a:p>
            <a:pPr marL="82153" indent="0">
              <a:spcBef>
                <a:spcPts val="1350"/>
              </a:spcBef>
              <a:buSzPts val="1200"/>
            </a:pPr>
            <a:r>
              <a:rPr lang="fr-FR" altLang="fr-FR" sz="1200" dirty="0">
                <a:latin typeface="Futura Bk BT" panose="020B0502020204020303" pitchFamily="34" charset="0"/>
                <a:ea typeface="Poppins"/>
                <a:cs typeface="Poppins"/>
                <a:sym typeface="Poppins"/>
              </a:rPr>
              <a:t>Road </a:t>
            </a:r>
            <a:r>
              <a:rPr lang="fr-FR" altLang="fr-FR" sz="1200" dirty="0" err="1">
                <a:latin typeface="Futura Bk BT" panose="020B0502020204020303" pitchFamily="34" charset="0"/>
                <a:ea typeface="Poppins"/>
                <a:cs typeface="Poppins"/>
                <a:sym typeface="Poppins"/>
              </a:rPr>
              <a:t>Map</a:t>
            </a:r>
            <a:endParaRPr sz="1200" dirty="0">
              <a:latin typeface="Futura Bk BT" panose="020B0502020204020303" pitchFamily="34" charset="0"/>
            </a:endParaRPr>
          </a:p>
        </p:txBody>
      </p:sp>
      <p:sp>
        <p:nvSpPr>
          <p:cNvPr id="362" name="Shape 362">
            <a:hlinkClick r:id="rId3"/>
          </p:cNvPr>
          <p:cNvSpPr/>
          <p:nvPr/>
        </p:nvSpPr>
        <p:spPr>
          <a:xfrm>
            <a:off x="1178660" y="2210591"/>
            <a:ext cx="1133133" cy="378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>
            <a:hlinkClick r:id="rId4"/>
          </p:cNvPr>
          <p:cNvSpPr/>
          <p:nvPr/>
        </p:nvSpPr>
        <p:spPr>
          <a:xfrm>
            <a:off x="1175876" y="2473580"/>
            <a:ext cx="1231929" cy="14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1167344" y="2658202"/>
            <a:ext cx="1144350" cy="11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>
            <a:hlinkClick r:id="rId5"/>
          </p:cNvPr>
          <p:cNvSpPr/>
          <p:nvPr/>
        </p:nvSpPr>
        <p:spPr>
          <a:xfrm>
            <a:off x="1186676" y="2830885"/>
            <a:ext cx="851340" cy="10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>
            <a:hlinkClick r:id="rId6"/>
          </p:cNvPr>
          <p:cNvSpPr/>
          <p:nvPr/>
        </p:nvSpPr>
        <p:spPr>
          <a:xfrm>
            <a:off x="1161359" y="3009746"/>
            <a:ext cx="1246446" cy="17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>
            <a:hlinkClick r:id="rId7"/>
          </p:cNvPr>
          <p:cNvSpPr/>
          <p:nvPr/>
        </p:nvSpPr>
        <p:spPr>
          <a:xfrm>
            <a:off x="1178660" y="3262114"/>
            <a:ext cx="1133133" cy="10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>
            <a:hlinkClick r:id="rId8"/>
          </p:cNvPr>
          <p:cNvSpPr/>
          <p:nvPr/>
        </p:nvSpPr>
        <p:spPr>
          <a:xfrm>
            <a:off x="1178370" y="3433479"/>
            <a:ext cx="1030121" cy="10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1170985" y="3609195"/>
            <a:ext cx="581477" cy="10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981956" y="1985773"/>
            <a:ext cx="851340" cy="17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>
            <a:hlinkClick r:id="rId3"/>
          </p:cNvPr>
          <p:cNvSpPr/>
          <p:nvPr/>
        </p:nvSpPr>
        <p:spPr>
          <a:xfrm>
            <a:off x="981895" y="1433249"/>
            <a:ext cx="328229" cy="1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981426" y="1720826"/>
            <a:ext cx="639625" cy="1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989049" y="3872475"/>
            <a:ext cx="528615" cy="12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994011" y="1139872"/>
            <a:ext cx="328082" cy="1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2480920" y="4851779"/>
            <a:ext cx="2507456" cy="17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t" anchorCtr="0">
            <a:noAutofit/>
          </a:bodyPr>
          <a:lstStyle/>
          <a:p>
            <a:pPr>
              <a:buClr>
                <a:srgbClr val="575757"/>
              </a:buClr>
              <a:buSzPts val="800"/>
            </a:pPr>
            <a:r>
              <a:rPr lang="fr-FR" altLang="fr-FR" sz="600">
                <a:solidFill>
                  <a:srgbClr val="575757"/>
                </a:solidFill>
              </a:rPr>
              <a:t>Digital Media &amp; Marketing  - ATP World Tour</a:t>
            </a:r>
            <a:endParaRPr sz="1050"/>
          </a:p>
        </p:txBody>
      </p:sp>
      <p:sp>
        <p:nvSpPr>
          <p:cNvPr id="376" name="Shape 376"/>
          <p:cNvSpPr txBox="1">
            <a:spLocks noGrp="1"/>
          </p:cNvSpPr>
          <p:nvPr>
            <p:ph type="body" idx="3"/>
          </p:nvPr>
        </p:nvSpPr>
        <p:spPr>
          <a:xfrm>
            <a:off x="2335640" y="1058528"/>
            <a:ext cx="6293925" cy="390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t" anchorCtr="0">
            <a:noAutofit/>
          </a:bodyPr>
          <a:lstStyle/>
          <a:p>
            <a:pPr marL="0" indent="0"/>
            <a:endParaRPr sz="1050" dirty="0">
              <a:solidFill>
                <a:srgbClr val="00A1DE"/>
              </a:solidFill>
            </a:endParaRPr>
          </a:p>
          <a:p>
            <a:pPr marL="0" indent="0">
              <a:spcBef>
                <a:spcPts val="0"/>
              </a:spcBef>
            </a:pPr>
            <a:endParaRPr sz="1050" b="1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2480924" y="248625"/>
            <a:ext cx="5561775" cy="43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t" anchorCtr="0">
            <a:noAutofit/>
          </a:bodyPr>
          <a:lstStyle/>
          <a:p>
            <a:pPr>
              <a:buClr>
                <a:schemeClr val="dk2"/>
              </a:buClr>
              <a:buSzPts val="3200"/>
            </a:pPr>
            <a:r>
              <a:rPr lang="fr-FR" altLang="fr-FR" sz="2400" b="1" dirty="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rPr>
              <a:t>Pain Points</a:t>
            </a:r>
            <a:endParaRPr sz="2400" dirty="0">
              <a:solidFill>
                <a:schemeClr val="dk2"/>
              </a:solidFill>
            </a:endParaRPr>
          </a:p>
        </p:txBody>
      </p:sp>
      <p:pic>
        <p:nvPicPr>
          <p:cNvPr id="21" name="Picture 20" descr="A close up of a logo  Description generated with very high confidence">
            <a:extLst>
              <a:ext uri="{FF2B5EF4-FFF2-40B4-BE49-F238E27FC236}">
                <a16:creationId xmlns:a16="http://schemas.microsoft.com/office/drawing/2014/main" id="{8FD24C0D-9143-471C-BDD6-9A928DA595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3720" y="114089"/>
            <a:ext cx="1554338" cy="7075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5A6782-6E15-4A3D-8E0C-743FF6E5AFC2}"/>
              </a:ext>
            </a:extLst>
          </p:cNvPr>
          <p:cNvSpPr txBox="1"/>
          <p:nvPr/>
        </p:nvSpPr>
        <p:spPr>
          <a:xfrm>
            <a:off x="2503660" y="971401"/>
            <a:ext cx="2343704" cy="343170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algn="ctr">
              <a:spcBef>
                <a:spcPts val="1350"/>
              </a:spcBef>
            </a:pPr>
            <a:r>
              <a:rPr lang="en-US" b="1" dirty="0">
                <a:solidFill>
                  <a:srgbClr val="0000FF"/>
                </a:solidFill>
                <a:latin typeface="Futura Bk BT" panose="020B0502020204020303" pitchFamily="34" charset="0"/>
              </a:rPr>
              <a:t>User Side</a:t>
            </a:r>
          </a:p>
          <a:p>
            <a:pPr lvl="0">
              <a:spcBef>
                <a:spcPts val="1350"/>
              </a:spcBef>
            </a:pPr>
            <a:r>
              <a:rPr lang="en-US" dirty="0">
                <a:latin typeface="Futura Bk BT" panose="020B0502020204020303" pitchFamily="34" charset="0"/>
              </a:rPr>
              <a:t>Efforts to find information: Information is available but scattered everywhere, I want them all to be in one place to save my time and efforts. </a:t>
            </a:r>
          </a:p>
          <a:p>
            <a:pPr lvl="0">
              <a:spcBef>
                <a:spcPts val="1350"/>
              </a:spcBef>
            </a:pPr>
            <a:r>
              <a:rPr lang="en-US" dirty="0">
                <a:latin typeface="Futura Bk BT" panose="020B0502020204020303" pitchFamily="34" charset="0"/>
              </a:rPr>
              <a:t>Information quality: Some information and data I find is not updated or accurate.</a:t>
            </a:r>
          </a:p>
          <a:p>
            <a:pPr lvl="0">
              <a:spcBef>
                <a:spcPts val="1350"/>
              </a:spcBef>
            </a:pPr>
            <a:r>
              <a:rPr lang="en-US" dirty="0">
                <a:latin typeface="Futura Bk BT" panose="020B0502020204020303" pitchFamily="34" charset="0"/>
              </a:rPr>
              <a:t>Needs to find the best solution given all the factors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BD674-9A46-483C-93D2-E594363DAA13}"/>
              </a:ext>
            </a:extLst>
          </p:cNvPr>
          <p:cNvSpPr txBox="1"/>
          <p:nvPr/>
        </p:nvSpPr>
        <p:spPr>
          <a:xfrm>
            <a:off x="4871211" y="971401"/>
            <a:ext cx="1966839" cy="350352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algn="ctr">
              <a:spcBef>
                <a:spcPts val="1350"/>
              </a:spcBef>
            </a:pPr>
            <a:r>
              <a:rPr lang="en-US" b="1" dirty="0">
                <a:solidFill>
                  <a:srgbClr val="0000FF"/>
                </a:solidFill>
                <a:latin typeface="Futura Bk BT" panose="020B0502020204020303" pitchFamily="34" charset="0"/>
              </a:rPr>
              <a:t>Company Side</a:t>
            </a:r>
          </a:p>
          <a:p>
            <a:pPr marL="139700" lvl="0">
              <a:spcBef>
                <a:spcPts val="1350"/>
              </a:spcBef>
              <a:buSzPts val="1400"/>
            </a:pPr>
            <a:r>
              <a:rPr lang="en-US" dirty="0">
                <a:latin typeface="Futura Bk BT" panose="020B0502020204020303" pitchFamily="34" charset="0"/>
              </a:rPr>
              <a:t>Information gap regarding where are talents and what they want </a:t>
            </a:r>
          </a:p>
          <a:p>
            <a:pPr marL="139700" lvl="0">
              <a:buSzPts val="1400"/>
            </a:pPr>
            <a:endParaRPr lang="en-US" dirty="0">
              <a:latin typeface="Futura Bk BT" panose="020B0502020204020303" pitchFamily="34" charset="0"/>
            </a:endParaRPr>
          </a:p>
          <a:p>
            <a:pPr marL="139700" lvl="0">
              <a:buSzPts val="1400"/>
            </a:pPr>
            <a:r>
              <a:rPr lang="en-US" dirty="0">
                <a:latin typeface="Futura Bk BT" panose="020B0502020204020303" pitchFamily="34" charset="0"/>
              </a:rPr>
              <a:t>Talent turnover</a:t>
            </a:r>
          </a:p>
          <a:p>
            <a:pPr marL="139700" lvl="0">
              <a:buSzPts val="1400"/>
            </a:pPr>
            <a:endParaRPr lang="en-US" dirty="0">
              <a:latin typeface="Futura Bk BT" panose="020B0502020204020303" pitchFamily="34" charset="0"/>
            </a:endParaRPr>
          </a:p>
          <a:p>
            <a:pPr marL="139700" lvl="0">
              <a:buSzPts val="1400"/>
            </a:pPr>
            <a:r>
              <a:rPr lang="en-US" dirty="0">
                <a:latin typeface="Futura Bk BT" panose="020B0502020204020303" pitchFamily="34" charset="0"/>
              </a:rPr>
              <a:t>Hiring talents with desired skill sets efficiently</a:t>
            </a:r>
          </a:p>
          <a:p>
            <a:pPr marL="139700" lvl="0">
              <a:buSzPts val="1400"/>
            </a:pPr>
            <a:endParaRPr lang="en-US" dirty="0">
              <a:latin typeface="Futura Bk BT" panose="020B0502020204020303" pitchFamily="34" charset="0"/>
            </a:endParaRPr>
          </a:p>
          <a:p>
            <a:pPr marL="139700" lvl="0">
              <a:buSzPts val="1400"/>
            </a:pPr>
            <a:r>
              <a:rPr lang="en-US" dirty="0">
                <a:latin typeface="Futura Bk BT" panose="020B0502020204020303" pitchFamily="34" charset="0"/>
              </a:rPr>
              <a:t>Office location determination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C628B-B3D6-4F5F-A83E-770C47048AD2}"/>
              </a:ext>
            </a:extLst>
          </p:cNvPr>
          <p:cNvSpPr txBox="1"/>
          <p:nvPr/>
        </p:nvSpPr>
        <p:spPr>
          <a:xfrm>
            <a:off x="6899941" y="971401"/>
            <a:ext cx="1836725" cy="177997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algn="ctr">
              <a:spcBef>
                <a:spcPts val="1350"/>
              </a:spcBef>
            </a:pPr>
            <a:r>
              <a:rPr lang="en-US" b="1" dirty="0">
                <a:solidFill>
                  <a:srgbClr val="0000FF"/>
                </a:solidFill>
                <a:latin typeface="Futura Bk BT" panose="020B0502020204020303" pitchFamily="34" charset="0"/>
              </a:rPr>
              <a:t>City Side</a:t>
            </a:r>
            <a:endParaRPr lang="en-US" dirty="0">
              <a:solidFill>
                <a:srgbClr val="0000FF"/>
              </a:solidFill>
              <a:latin typeface="Futura Bk BT" panose="020B0502020204020303" pitchFamily="34" charset="0"/>
            </a:endParaRPr>
          </a:p>
          <a:p>
            <a:pPr marL="139700" lvl="0">
              <a:spcBef>
                <a:spcPts val="1350"/>
              </a:spcBef>
              <a:buSzPts val="1400"/>
            </a:pPr>
            <a:r>
              <a:rPr lang="en-US" dirty="0">
                <a:latin typeface="Futura Bk BT" panose="020B0502020204020303" pitchFamily="34" charset="0"/>
              </a:rPr>
              <a:t>Lack of investment by new companies</a:t>
            </a:r>
          </a:p>
          <a:p>
            <a:pPr marL="139700" lvl="0">
              <a:buSzPts val="1400"/>
            </a:pPr>
            <a:endParaRPr lang="en-US" dirty="0">
              <a:latin typeface="Futura Bk BT" panose="020B0502020204020303" pitchFamily="34" charset="0"/>
            </a:endParaRPr>
          </a:p>
          <a:p>
            <a:pPr marL="139700" lvl="0">
              <a:buSzPts val="1400"/>
            </a:pPr>
            <a:r>
              <a:rPr lang="en-US" dirty="0">
                <a:latin typeface="Futura Bk BT" panose="020B0502020204020303" pitchFamily="34" charset="0"/>
              </a:rPr>
              <a:t>Talent moving out to other cities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0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8629584" y="4851779"/>
            <a:ext cx="214165" cy="179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34275" rIns="0" bIns="34275" numCol="1" anchor="ctr" anchorCtr="0">
            <a:noAutofit/>
          </a:bodyPr>
          <a:lstStyle/>
          <a:p>
            <a:pPr>
              <a:buClr>
                <a:srgbClr val="FFFFFF"/>
              </a:buClr>
            </a:pPr>
            <a:fld id="{00000000-1234-1234-1234-123412341234}" type="slidenum">
              <a:rPr lang="fr-FR" altLang="fr-FR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6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body" idx="5"/>
          </p:nvPr>
        </p:nvSpPr>
        <p:spPr>
          <a:xfrm>
            <a:off x="1" y="0"/>
            <a:ext cx="216720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marL="82153" indent="0">
              <a:spcBef>
                <a:spcPts val="0"/>
              </a:spcBef>
              <a:buClr>
                <a:schemeClr val="lt2"/>
              </a:buClr>
              <a:buSzPts val="1200"/>
            </a:pPr>
            <a:r>
              <a:rPr lang="fr-FR" altLang="fr-FR" sz="1200" dirty="0">
                <a:solidFill>
                  <a:schemeClr val="lt2"/>
                </a:solidFill>
                <a:latin typeface="Futura Bk BT" panose="020B0502020204020303" pitchFamily="34" charset="0"/>
                <a:ea typeface="Poppins"/>
                <a:cs typeface="Poppins"/>
                <a:sym typeface="Poppins"/>
              </a:rPr>
              <a:t>Home</a:t>
            </a:r>
            <a:endParaRPr sz="1200" dirty="0">
              <a:latin typeface="Futura Bk BT" panose="020B0502020204020303" pitchFamily="34" charset="0"/>
            </a:endParaRPr>
          </a:p>
          <a:p>
            <a:pPr marL="82153" indent="0">
              <a:spcBef>
                <a:spcPts val="0"/>
              </a:spcBef>
              <a:buSzPts val="1200"/>
            </a:pPr>
            <a:endParaRPr sz="1200" dirty="0">
              <a:solidFill>
                <a:schemeClr val="lt2"/>
              </a:solidFill>
              <a:latin typeface="Futura Bk BT" panose="020B0502020204020303" pitchFamily="34" charset="0"/>
              <a:ea typeface="Poppins"/>
              <a:cs typeface="Poppins"/>
              <a:sym typeface="Poppins"/>
            </a:endParaRPr>
          </a:p>
          <a:p>
            <a:pPr marL="82153" indent="0">
              <a:spcBef>
                <a:spcPts val="0"/>
              </a:spcBef>
              <a:buClr>
                <a:schemeClr val="lt2"/>
              </a:buClr>
              <a:buSzPts val="1200"/>
            </a:pPr>
            <a:r>
              <a:rPr lang="fr-FR" altLang="fr-FR" sz="1200" dirty="0">
                <a:solidFill>
                  <a:schemeClr val="lt2"/>
                </a:solidFill>
                <a:latin typeface="Futura Bk BT" panose="020B0502020204020303" pitchFamily="34" charset="0"/>
                <a:ea typeface="Poppins"/>
                <a:cs typeface="Poppins"/>
                <a:sym typeface="Poppins"/>
              </a:rPr>
              <a:t>Contents</a:t>
            </a:r>
          </a:p>
          <a:p>
            <a:pPr marL="82153" indent="0">
              <a:spcBef>
                <a:spcPts val="0"/>
              </a:spcBef>
              <a:buClr>
                <a:schemeClr val="lt2"/>
              </a:buClr>
              <a:buSzPts val="1200"/>
            </a:pPr>
            <a:endParaRPr sz="1200" dirty="0">
              <a:latin typeface="Futura Bk BT" panose="020B0502020204020303" pitchFamily="34" charset="0"/>
              <a:ea typeface="Poppins"/>
              <a:cs typeface="Poppins"/>
              <a:sym typeface="Poppins"/>
            </a:endParaRPr>
          </a:p>
          <a:p>
            <a:pPr marL="82153" indent="0">
              <a:spcBef>
                <a:spcPts val="0"/>
              </a:spcBef>
              <a:buClr>
                <a:schemeClr val="lt2"/>
              </a:buClr>
              <a:buSzPts val="1200"/>
            </a:pPr>
            <a:r>
              <a:rPr lang="fr-FR" altLang="fr-FR" sz="1200" dirty="0" err="1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Executive</a:t>
            </a:r>
            <a:r>
              <a:rPr lang="fr-FR" altLang="fr-FR" sz="1200" dirty="0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 </a:t>
            </a:r>
            <a:r>
              <a:rPr lang="fr-FR" altLang="fr-FR" sz="1200" dirty="0" err="1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Summary</a:t>
            </a:r>
            <a:endParaRPr sz="1200" dirty="0">
              <a:solidFill>
                <a:schemeClr val="lt2"/>
              </a:solidFill>
              <a:latin typeface="Futura Bk BT" panose="020B0502020204020303" pitchFamily="34" charset="0"/>
              <a:cs typeface="Poppins"/>
            </a:endParaRPr>
          </a:p>
          <a:p>
            <a:pPr marL="82153" indent="0">
              <a:spcBef>
                <a:spcPts val="1350"/>
              </a:spcBef>
              <a:buSzPts val="1200"/>
            </a:pPr>
            <a:r>
              <a:rPr lang="en-US" sz="1200" dirty="0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Vision</a:t>
            </a:r>
            <a:endParaRPr sz="1200" dirty="0">
              <a:solidFill>
                <a:schemeClr val="lt2"/>
              </a:solidFill>
              <a:latin typeface="Futura Bk BT" panose="020B0502020204020303" pitchFamily="34" charset="0"/>
              <a:cs typeface="Poppins"/>
            </a:endParaRPr>
          </a:p>
          <a:p>
            <a:pPr marL="82153" indent="0">
              <a:spcBef>
                <a:spcPts val="1350"/>
              </a:spcBef>
              <a:buSzPts val="1200"/>
            </a:pPr>
            <a:r>
              <a:rPr lang="en-US" sz="1200" dirty="0">
                <a:solidFill>
                  <a:schemeClr val="dk2"/>
                </a:solidFill>
                <a:latin typeface="Futura Bk BT" panose="020B0502020204020303" pitchFamily="34" charset="0"/>
                <a:cs typeface="Poppins"/>
                <a:sym typeface="Poppins"/>
              </a:rPr>
              <a:t>Pain Points</a:t>
            </a:r>
            <a:endParaRPr sz="1200" dirty="0">
              <a:solidFill>
                <a:schemeClr val="dk2"/>
              </a:solidFill>
              <a:latin typeface="Futura Bk BT" panose="020B0502020204020303" pitchFamily="34" charset="0"/>
              <a:cs typeface="Poppins"/>
            </a:endParaRPr>
          </a:p>
          <a:p>
            <a:pPr marL="82153" indent="0">
              <a:spcBef>
                <a:spcPts val="1350"/>
              </a:spcBef>
              <a:buSzPts val="1200"/>
            </a:pPr>
            <a:r>
              <a:rPr lang="en-US" sz="1200" dirty="0">
                <a:latin typeface="Futura Bk BT" panose="020B0502020204020303" pitchFamily="34" charset="0"/>
                <a:ea typeface="Poppins"/>
                <a:cs typeface="Poppins"/>
                <a:sym typeface="Poppins"/>
              </a:rPr>
              <a:t>Solution</a:t>
            </a:r>
            <a:endParaRPr sz="1200" dirty="0">
              <a:latin typeface="Futura Bk BT" panose="020B0502020204020303" pitchFamily="34" charset="0"/>
            </a:endParaRPr>
          </a:p>
          <a:p>
            <a:pPr marL="82153" indent="0">
              <a:spcBef>
                <a:spcPts val="1350"/>
              </a:spcBef>
              <a:buClr>
                <a:srgbClr val="FFFFFF"/>
              </a:buClr>
              <a:buSzPts val="900"/>
            </a:pPr>
            <a:r>
              <a:rPr lang="en-US" sz="1200" dirty="0">
                <a:latin typeface="Futura Bk BT" panose="020B0502020204020303" pitchFamily="34" charset="0"/>
                <a:cs typeface="Poppins"/>
                <a:sym typeface="Poppins"/>
              </a:rPr>
              <a:t>Product Mockup</a:t>
            </a:r>
          </a:p>
          <a:p>
            <a:pPr marL="82153" indent="0">
              <a:spcBef>
                <a:spcPts val="1350"/>
              </a:spcBef>
              <a:buClr>
                <a:srgbClr val="FFFFFF"/>
              </a:buClr>
              <a:buSzPts val="900"/>
            </a:pPr>
            <a:r>
              <a:rPr lang="en-US" sz="1200" dirty="0">
                <a:latin typeface="Futura Bk BT" panose="020B0502020204020303" pitchFamily="34" charset="0"/>
                <a:cs typeface="Poppins"/>
              </a:rPr>
              <a:t>Pros &amp; Cons</a:t>
            </a:r>
          </a:p>
          <a:p>
            <a:pPr marL="82153" indent="0">
              <a:spcBef>
                <a:spcPts val="1350"/>
              </a:spcBef>
              <a:buClr>
                <a:srgbClr val="FFFFFF"/>
              </a:buClr>
              <a:buSzPts val="900"/>
            </a:pPr>
            <a:r>
              <a:rPr lang="en-US" sz="1200" dirty="0">
                <a:latin typeface="Futura Bk BT" panose="020B0502020204020303" pitchFamily="34" charset="0"/>
                <a:cs typeface="Poppins"/>
              </a:rPr>
              <a:t>Differentiation</a:t>
            </a:r>
          </a:p>
          <a:p>
            <a:pPr marL="82153" indent="0">
              <a:spcBef>
                <a:spcPts val="1350"/>
              </a:spcBef>
              <a:buClr>
                <a:srgbClr val="FFFFFF"/>
              </a:buClr>
              <a:buSzPts val="900"/>
            </a:pPr>
            <a:r>
              <a:rPr lang="en-US" sz="1200" dirty="0">
                <a:latin typeface="Futura Bk BT" panose="020B0502020204020303" pitchFamily="34" charset="0"/>
                <a:cs typeface="Poppins"/>
              </a:rPr>
              <a:t>Future Vision</a:t>
            </a:r>
            <a:endParaRPr sz="1200" dirty="0">
              <a:latin typeface="Futura Bk BT" panose="020B0502020204020303" pitchFamily="34" charset="0"/>
              <a:cs typeface="Poppins"/>
            </a:endParaRPr>
          </a:p>
          <a:p>
            <a:pPr marL="82153" indent="0">
              <a:spcBef>
                <a:spcPts val="1350"/>
              </a:spcBef>
              <a:buSzPts val="1200"/>
            </a:pPr>
            <a:r>
              <a:rPr lang="fr-FR" altLang="fr-FR" sz="1200" dirty="0">
                <a:latin typeface="Futura Bk BT" panose="020B0502020204020303" pitchFamily="34" charset="0"/>
                <a:ea typeface="Poppins"/>
                <a:cs typeface="Poppins"/>
                <a:sym typeface="Poppins"/>
              </a:rPr>
              <a:t>Road </a:t>
            </a:r>
            <a:r>
              <a:rPr lang="fr-FR" altLang="fr-FR" sz="1200" dirty="0" err="1">
                <a:latin typeface="Futura Bk BT" panose="020B0502020204020303" pitchFamily="34" charset="0"/>
                <a:ea typeface="Poppins"/>
                <a:cs typeface="Poppins"/>
                <a:sym typeface="Poppins"/>
              </a:rPr>
              <a:t>Map</a:t>
            </a:r>
            <a:endParaRPr sz="1200" dirty="0">
              <a:latin typeface="Futura Bk BT" panose="020B0502020204020303" pitchFamily="34" charset="0"/>
            </a:endParaRPr>
          </a:p>
        </p:txBody>
      </p:sp>
      <p:sp>
        <p:nvSpPr>
          <p:cNvPr id="362" name="Shape 362">
            <a:hlinkClick r:id="rId3"/>
          </p:cNvPr>
          <p:cNvSpPr/>
          <p:nvPr/>
        </p:nvSpPr>
        <p:spPr>
          <a:xfrm>
            <a:off x="1178660" y="2210591"/>
            <a:ext cx="1133133" cy="378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>
            <a:hlinkClick r:id="rId4"/>
          </p:cNvPr>
          <p:cNvSpPr/>
          <p:nvPr/>
        </p:nvSpPr>
        <p:spPr>
          <a:xfrm>
            <a:off x="1175876" y="2473580"/>
            <a:ext cx="1231929" cy="14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1167344" y="2658202"/>
            <a:ext cx="1144350" cy="11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>
            <a:hlinkClick r:id="rId5"/>
          </p:cNvPr>
          <p:cNvSpPr/>
          <p:nvPr/>
        </p:nvSpPr>
        <p:spPr>
          <a:xfrm>
            <a:off x="1186676" y="2830885"/>
            <a:ext cx="851340" cy="10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>
            <a:hlinkClick r:id="rId6"/>
          </p:cNvPr>
          <p:cNvSpPr/>
          <p:nvPr/>
        </p:nvSpPr>
        <p:spPr>
          <a:xfrm>
            <a:off x="1161359" y="3009746"/>
            <a:ext cx="1246446" cy="17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>
            <a:hlinkClick r:id="rId7"/>
          </p:cNvPr>
          <p:cNvSpPr/>
          <p:nvPr/>
        </p:nvSpPr>
        <p:spPr>
          <a:xfrm>
            <a:off x="1178660" y="3262114"/>
            <a:ext cx="1133133" cy="10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>
            <a:hlinkClick r:id="rId8"/>
          </p:cNvPr>
          <p:cNvSpPr/>
          <p:nvPr/>
        </p:nvSpPr>
        <p:spPr>
          <a:xfrm>
            <a:off x="1178370" y="3433479"/>
            <a:ext cx="1030121" cy="10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1170985" y="3609195"/>
            <a:ext cx="581477" cy="10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981956" y="1985773"/>
            <a:ext cx="851340" cy="17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>
            <a:hlinkClick r:id="rId3"/>
          </p:cNvPr>
          <p:cNvSpPr/>
          <p:nvPr/>
        </p:nvSpPr>
        <p:spPr>
          <a:xfrm>
            <a:off x="981895" y="1433249"/>
            <a:ext cx="328229" cy="1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981426" y="1720826"/>
            <a:ext cx="639625" cy="1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989049" y="3872475"/>
            <a:ext cx="528615" cy="12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994011" y="1139872"/>
            <a:ext cx="328082" cy="1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2480920" y="4851779"/>
            <a:ext cx="2507456" cy="17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t" anchorCtr="0">
            <a:noAutofit/>
          </a:bodyPr>
          <a:lstStyle/>
          <a:p>
            <a:pPr>
              <a:buClr>
                <a:srgbClr val="575757"/>
              </a:buClr>
              <a:buSzPts val="800"/>
            </a:pPr>
            <a:r>
              <a:rPr lang="fr-FR" altLang="fr-FR" sz="600">
                <a:solidFill>
                  <a:srgbClr val="575757"/>
                </a:solidFill>
              </a:rPr>
              <a:t>Digital Media &amp; Marketing  - ATP World Tour</a:t>
            </a:r>
            <a:endParaRPr sz="1050"/>
          </a:p>
        </p:txBody>
      </p:sp>
      <p:sp>
        <p:nvSpPr>
          <p:cNvPr id="377" name="Shape 377"/>
          <p:cNvSpPr/>
          <p:nvPr/>
        </p:nvSpPr>
        <p:spPr>
          <a:xfrm>
            <a:off x="2480924" y="248625"/>
            <a:ext cx="5561775" cy="43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t" anchorCtr="0">
            <a:noAutofit/>
          </a:bodyPr>
          <a:lstStyle/>
          <a:p>
            <a:pPr>
              <a:buClr>
                <a:schemeClr val="dk2"/>
              </a:buClr>
              <a:buSzPts val="3200"/>
            </a:pPr>
            <a:endParaRPr sz="2400" dirty="0">
              <a:solidFill>
                <a:schemeClr val="dk2"/>
              </a:solidFill>
            </a:endParaRPr>
          </a:p>
        </p:txBody>
      </p:sp>
      <p:pic>
        <p:nvPicPr>
          <p:cNvPr id="21" name="Picture 20" descr="A close up of a logo  Description generated with very high confidence">
            <a:extLst>
              <a:ext uri="{FF2B5EF4-FFF2-40B4-BE49-F238E27FC236}">
                <a16:creationId xmlns:a16="http://schemas.microsoft.com/office/drawing/2014/main" id="{8FD24C0D-9143-471C-BDD6-9A928DA595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3720" y="114089"/>
            <a:ext cx="1554338" cy="7075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4F9507-102F-4A8A-A89D-2E3BBFA8FA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7825" y="331932"/>
            <a:ext cx="4620162" cy="462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49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8629584" y="4851779"/>
            <a:ext cx="214165" cy="179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34275" rIns="0" bIns="34275" numCol="1" anchor="ctr" anchorCtr="0">
            <a:noAutofit/>
          </a:bodyPr>
          <a:lstStyle/>
          <a:p>
            <a:pPr>
              <a:buClr>
                <a:srgbClr val="FFFFFF"/>
              </a:buClr>
            </a:pPr>
            <a:fld id="{00000000-1234-1234-1234-123412341234}" type="slidenum">
              <a:rPr lang="fr-FR" altLang="fr-FR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7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body" idx="5"/>
          </p:nvPr>
        </p:nvSpPr>
        <p:spPr>
          <a:xfrm>
            <a:off x="1" y="0"/>
            <a:ext cx="216720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marL="82153" indent="0">
              <a:spcBef>
                <a:spcPts val="0"/>
              </a:spcBef>
              <a:buClr>
                <a:schemeClr val="lt2"/>
              </a:buClr>
              <a:buSzPts val="1200"/>
            </a:pPr>
            <a:r>
              <a:rPr lang="fr-FR" altLang="fr-FR" sz="1200" dirty="0">
                <a:solidFill>
                  <a:schemeClr val="lt2"/>
                </a:solidFill>
                <a:latin typeface="Futura Bk BT" panose="020B0502020204020303" pitchFamily="34" charset="0"/>
                <a:ea typeface="Poppins"/>
                <a:cs typeface="Poppins"/>
                <a:sym typeface="Poppins"/>
              </a:rPr>
              <a:t>Home</a:t>
            </a:r>
            <a:endParaRPr sz="1200" dirty="0">
              <a:latin typeface="Futura Bk BT" panose="020B0502020204020303" pitchFamily="34" charset="0"/>
            </a:endParaRPr>
          </a:p>
          <a:p>
            <a:pPr marL="82153" indent="0">
              <a:spcBef>
                <a:spcPts val="0"/>
              </a:spcBef>
              <a:buSzPts val="1200"/>
            </a:pPr>
            <a:endParaRPr sz="1200" dirty="0">
              <a:solidFill>
                <a:schemeClr val="lt2"/>
              </a:solidFill>
              <a:latin typeface="Futura Bk BT" panose="020B0502020204020303" pitchFamily="34" charset="0"/>
              <a:ea typeface="Poppins"/>
              <a:cs typeface="Poppins"/>
              <a:sym typeface="Poppins"/>
            </a:endParaRPr>
          </a:p>
          <a:p>
            <a:pPr marL="82153" indent="0">
              <a:spcBef>
                <a:spcPts val="0"/>
              </a:spcBef>
              <a:buClr>
                <a:schemeClr val="lt2"/>
              </a:buClr>
              <a:buSzPts val="1200"/>
            </a:pPr>
            <a:r>
              <a:rPr lang="fr-FR" altLang="fr-FR" sz="1200" dirty="0">
                <a:solidFill>
                  <a:schemeClr val="lt2"/>
                </a:solidFill>
                <a:latin typeface="Futura Bk BT" panose="020B0502020204020303" pitchFamily="34" charset="0"/>
                <a:ea typeface="Poppins"/>
                <a:cs typeface="Poppins"/>
                <a:sym typeface="Poppins"/>
              </a:rPr>
              <a:t>Contents</a:t>
            </a:r>
          </a:p>
          <a:p>
            <a:pPr marL="82153" indent="0">
              <a:spcBef>
                <a:spcPts val="0"/>
              </a:spcBef>
              <a:buClr>
                <a:schemeClr val="lt2"/>
              </a:buClr>
              <a:buSzPts val="1200"/>
            </a:pPr>
            <a:endParaRPr sz="1200" dirty="0">
              <a:latin typeface="Futura Bk BT" panose="020B0502020204020303" pitchFamily="34" charset="0"/>
              <a:ea typeface="Poppins"/>
              <a:cs typeface="Poppins"/>
              <a:sym typeface="Poppins"/>
            </a:endParaRPr>
          </a:p>
          <a:p>
            <a:pPr marL="82153" indent="0">
              <a:spcBef>
                <a:spcPts val="0"/>
              </a:spcBef>
              <a:buClr>
                <a:schemeClr val="lt2"/>
              </a:buClr>
              <a:buSzPts val="1200"/>
            </a:pPr>
            <a:r>
              <a:rPr lang="fr-FR" altLang="fr-FR" sz="1200" dirty="0" err="1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Executive</a:t>
            </a:r>
            <a:r>
              <a:rPr lang="fr-FR" altLang="fr-FR" sz="1200" dirty="0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 </a:t>
            </a:r>
            <a:r>
              <a:rPr lang="fr-FR" altLang="fr-FR" sz="1200" dirty="0" err="1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Summary</a:t>
            </a:r>
            <a:endParaRPr sz="1200" dirty="0">
              <a:solidFill>
                <a:schemeClr val="lt2"/>
              </a:solidFill>
              <a:latin typeface="Futura Bk BT" panose="020B0502020204020303" pitchFamily="34" charset="0"/>
              <a:cs typeface="Poppins"/>
            </a:endParaRPr>
          </a:p>
          <a:p>
            <a:pPr marL="82153" indent="0">
              <a:spcBef>
                <a:spcPts val="1350"/>
              </a:spcBef>
              <a:buSzPts val="1200"/>
            </a:pPr>
            <a:r>
              <a:rPr lang="en-US" sz="1200" dirty="0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Vision</a:t>
            </a:r>
            <a:endParaRPr sz="1200" dirty="0">
              <a:solidFill>
                <a:schemeClr val="lt2"/>
              </a:solidFill>
              <a:latin typeface="Futura Bk BT" panose="020B0502020204020303" pitchFamily="34" charset="0"/>
              <a:cs typeface="Poppins"/>
            </a:endParaRPr>
          </a:p>
          <a:p>
            <a:pPr marL="82153" indent="0">
              <a:spcBef>
                <a:spcPts val="1350"/>
              </a:spcBef>
              <a:buSzPts val="1200"/>
            </a:pPr>
            <a:r>
              <a:rPr lang="en-US" sz="1200" dirty="0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Pain Points</a:t>
            </a:r>
            <a:endParaRPr sz="1200" dirty="0">
              <a:solidFill>
                <a:schemeClr val="lt2"/>
              </a:solidFill>
              <a:latin typeface="Futura Bk BT" panose="020B0502020204020303" pitchFamily="34" charset="0"/>
              <a:cs typeface="Poppins"/>
            </a:endParaRPr>
          </a:p>
          <a:p>
            <a:pPr marL="82153" indent="0">
              <a:spcBef>
                <a:spcPts val="1350"/>
              </a:spcBef>
              <a:buSzPts val="1200"/>
            </a:pPr>
            <a:r>
              <a:rPr lang="en-US" sz="1200" dirty="0">
                <a:solidFill>
                  <a:schemeClr val="dk2"/>
                </a:solidFill>
                <a:latin typeface="Futura Bk BT" panose="020B0502020204020303" pitchFamily="34" charset="0"/>
                <a:cs typeface="Poppins"/>
                <a:sym typeface="Poppins"/>
              </a:rPr>
              <a:t>Solution</a:t>
            </a:r>
            <a:endParaRPr sz="1200" dirty="0">
              <a:solidFill>
                <a:schemeClr val="dk2"/>
              </a:solidFill>
              <a:latin typeface="Futura Bk BT" panose="020B0502020204020303" pitchFamily="34" charset="0"/>
              <a:cs typeface="Poppins"/>
            </a:endParaRPr>
          </a:p>
          <a:p>
            <a:pPr marL="82153" indent="0">
              <a:spcBef>
                <a:spcPts val="1350"/>
              </a:spcBef>
              <a:buClr>
                <a:srgbClr val="FFFFFF"/>
              </a:buClr>
              <a:buSzPts val="900"/>
            </a:pPr>
            <a:r>
              <a:rPr lang="en-US" sz="1200" dirty="0">
                <a:latin typeface="Futura Bk BT" panose="020B0502020204020303" pitchFamily="34" charset="0"/>
                <a:cs typeface="Poppins"/>
                <a:sym typeface="Poppins"/>
              </a:rPr>
              <a:t>Product Mockup</a:t>
            </a:r>
          </a:p>
          <a:p>
            <a:pPr marL="82153" indent="0">
              <a:spcBef>
                <a:spcPts val="1350"/>
              </a:spcBef>
              <a:buClr>
                <a:srgbClr val="FFFFFF"/>
              </a:buClr>
              <a:buSzPts val="900"/>
            </a:pPr>
            <a:r>
              <a:rPr lang="en-US" sz="1200" dirty="0">
                <a:latin typeface="Futura Bk BT" panose="020B0502020204020303" pitchFamily="34" charset="0"/>
                <a:cs typeface="Poppins"/>
              </a:rPr>
              <a:t>Pros &amp; Cons</a:t>
            </a:r>
          </a:p>
          <a:p>
            <a:pPr marL="82153" indent="0">
              <a:spcBef>
                <a:spcPts val="1350"/>
              </a:spcBef>
              <a:buClr>
                <a:srgbClr val="FFFFFF"/>
              </a:buClr>
              <a:buSzPts val="900"/>
            </a:pPr>
            <a:r>
              <a:rPr lang="en-US" sz="1200" dirty="0">
                <a:latin typeface="Futura Bk BT" panose="020B0502020204020303" pitchFamily="34" charset="0"/>
                <a:cs typeface="Poppins"/>
              </a:rPr>
              <a:t>Differentiation</a:t>
            </a:r>
          </a:p>
          <a:p>
            <a:pPr marL="82153" indent="0">
              <a:spcBef>
                <a:spcPts val="1350"/>
              </a:spcBef>
              <a:buClr>
                <a:srgbClr val="FFFFFF"/>
              </a:buClr>
              <a:buSzPts val="900"/>
            </a:pPr>
            <a:r>
              <a:rPr lang="en-US" sz="1200" dirty="0">
                <a:latin typeface="Futura Bk BT" panose="020B0502020204020303" pitchFamily="34" charset="0"/>
                <a:cs typeface="Poppins"/>
              </a:rPr>
              <a:t>Future Vision</a:t>
            </a:r>
            <a:endParaRPr sz="1200" dirty="0">
              <a:latin typeface="Futura Bk BT" panose="020B0502020204020303" pitchFamily="34" charset="0"/>
              <a:cs typeface="Poppins"/>
            </a:endParaRPr>
          </a:p>
          <a:p>
            <a:pPr marL="82153" indent="0">
              <a:spcBef>
                <a:spcPts val="1350"/>
              </a:spcBef>
              <a:buSzPts val="1200"/>
            </a:pPr>
            <a:r>
              <a:rPr lang="fr-FR" altLang="fr-FR" sz="1200" dirty="0">
                <a:latin typeface="Futura Bk BT" panose="020B0502020204020303" pitchFamily="34" charset="0"/>
                <a:ea typeface="Poppins"/>
                <a:cs typeface="Poppins"/>
                <a:sym typeface="Poppins"/>
              </a:rPr>
              <a:t>Road </a:t>
            </a:r>
            <a:r>
              <a:rPr lang="fr-FR" altLang="fr-FR" sz="1200" dirty="0" err="1">
                <a:latin typeface="Futura Bk BT" panose="020B0502020204020303" pitchFamily="34" charset="0"/>
                <a:ea typeface="Poppins"/>
                <a:cs typeface="Poppins"/>
                <a:sym typeface="Poppins"/>
              </a:rPr>
              <a:t>Map</a:t>
            </a:r>
            <a:endParaRPr sz="1200" dirty="0">
              <a:latin typeface="Futura Bk BT" panose="020B0502020204020303" pitchFamily="34" charset="0"/>
            </a:endParaRPr>
          </a:p>
        </p:txBody>
      </p:sp>
      <p:sp>
        <p:nvSpPr>
          <p:cNvPr id="362" name="Shape 362">
            <a:hlinkClick r:id="rId3"/>
          </p:cNvPr>
          <p:cNvSpPr/>
          <p:nvPr/>
        </p:nvSpPr>
        <p:spPr>
          <a:xfrm>
            <a:off x="1178660" y="2210591"/>
            <a:ext cx="1133133" cy="378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>
            <a:hlinkClick r:id="rId4"/>
          </p:cNvPr>
          <p:cNvSpPr/>
          <p:nvPr/>
        </p:nvSpPr>
        <p:spPr>
          <a:xfrm>
            <a:off x="1175876" y="2473580"/>
            <a:ext cx="1231929" cy="14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1167344" y="2658202"/>
            <a:ext cx="1144350" cy="11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>
            <a:hlinkClick r:id="rId5"/>
          </p:cNvPr>
          <p:cNvSpPr/>
          <p:nvPr/>
        </p:nvSpPr>
        <p:spPr>
          <a:xfrm>
            <a:off x="1186676" y="2830885"/>
            <a:ext cx="851340" cy="10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>
            <a:hlinkClick r:id="rId6"/>
          </p:cNvPr>
          <p:cNvSpPr/>
          <p:nvPr/>
        </p:nvSpPr>
        <p:spPr>
          <a:xfrm>
            <a:off x="1161359" y="3009746"/>
            <a:ext cx="1246446" cy="17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>
            <a:hlinkClick r:id="rId7"/>
          </p:cNvPr>
          <p:cNvSpPr/>
          <p:nvPr/>
        </p:nvSpPr>
        <p:spPr>
          <a:xfrm>
            <a:off x="1178660" y="3262114"/>
            <a:ext cx="1133133" cy="10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>
            <a:hlinkClick r:id="rId8"/>
          </p:cNvPr>
          <p:cNvSpPr/>
          <p:nvPr/>
        </p:nvSpPr>
        <p:spPr>
          <a:xfrm>
            <a:off x="1178370" y="3433479"/>
            <a:ext cx="1030121" cy="10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1170985" y="3609195"/>
            <a:ext cx="581477" cy="10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981956" y="1985773"/>
            <a:ext cx="851340" cy="17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>
            <a:hlinkClick r:id="rId3"/>
          </p:cNvPr>
          <p:cNvSpPr/>
          <p:nvPr/>
        </p:nvSpPr>
        <p:spPr>
          <a:xfrm>
            <a:off x="981895" y="1433249"/>
            <a:ext cx="328229" cy="1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981426" y="1720826"/>
            <a:ext cx="639625" cy="1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989049" y="3872475"/>
            <a:ext cx="528615" cy="12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994011" y="1139872"/>
            <a:ext cx="328082" cy="1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2480920" y="4851779"/>
            <a:ext cx="2507456" cy="17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t" anchorCtr="0">
            <a:noAutofit/>
          </a:bodyPr>
          <a:lstStyle/>
          <a:p>
            <a:pPr>
              <a:buClr>
                <a:srgbClr val="575757"/>
              </a:buClr>
              <a:buSzPts val="800"/>
            </a:pPr>
            <a:r>
              <a:rPr lang="fr-FR" altLang="fr-FR" sz="600">
                <a:solidFill>
                  <a:srgbClr val="575757"/>
                </a:solidFill>
              </a:rPr>
              <a:t>Digital Media &amp; Marketing  - ATP World Tour</a:t>
            </a:r>
            <a:endParaRPr sz="1050"/>
          </a:p>
        </p:txBody>
      </p:sp>
      <p:sp>
        <p:nvSpPr>
          <p:cNvPr id="376" name="Shape 376"/>
          <p:cNvSpPr txBox="1">
            <a:spLocks noGrp="1"/>
          </p:cNvSpPr>
          <p:nvPr>
            <p:ph type="body" idx="3"/>
          </p:nvPr>
        </p:nvSpPr>
        <p:spPr>
          <a:xfrm>
            <a:off x="2335640" y="1058528"/>
            <a:ext cx="6293925" cy="390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t" anchorCtr="0">
            <a:noAutofit/>
          </a:bodyPr>
          <a:lstStyle/>
          <a:p>
            <a:pPr marL="0" indent="0"/>
            <a:endParaRPr sz="1050" dirty="0">
              <a:solidFill>
                <a:srgbClr val="00A1DE"/>
              </a:solidFill>
            </a:endParaRPr>
          </a:p>
          <a:p>
            <a:pPr marL="0" indent="0">
              <a:spcBef>
                <a:spcPts val="0"/>
              </a:spcBef>
            </a:pPr>
            <a:endParaRPr sz="1050" b="1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2480924" y="248625"/>
            <a:ext cx="5561775" cy="43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t" anchorCtr="0">
            <a:noAutofit/>
          </a:bodyPr>
          <a:lstStyle/>
          <a:p>
            <a:pPr>
              <a:buClr>
                <a:schemeClr val="dk2"/>
              </a:buClr>
              <a:buSzPts val="3200"/>
            </a:pPr>
            <a:r>
              <a:rPr lang="fr-FR" altLang="fr-FR" sz="2400" b="1" dirty="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rPr>
              <a:t>Solution</a:t>
            </a:r>
            <a:endParaRPr sz="2400" dirty="0">
              <a:solidFill>
                <a:schemeClr val="dk2"/>
              </a:solidFill>
            </a:endParaRPr>
          </a:p>
        </p:txBody>
      </p:sp>
      <p:pic>
        <p:nvPicPr>
          <p:cNvPr id="21" name="Picture 20" descr="A close up of a logo  Description generated with very high confidence">
            <a:extLst>
              <a:ext uri="{FF2B5EF4-FFF2-40B4-BE49-F238E27FC236}">
                <a16:creationId xmlns:a16="http://schemas.microsoft.com/office/drawing/2014/main" id="{8FD24C0D-9143-471C-BDD6-9A928DA595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3720" y="114089"/>
            <a:ext cx="1554338" cy="7075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34648" y="2091839"/>
            <a:ext cx="4768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 Removed due to Confidentiality Reasons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444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8629584" y="4851779"/>
            <a:ext cx="214165" cy="179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34275" rIns="0" bIns="34275" numCol="1" anchor="ctr" anchorCtr="0">
            <a:noAutofit/>
          </a:bodyPr>
          <a:lstStyle/>
          <a:p>
            <a:pPr>
              <a:buClr>
                <a:srgbClr val="FFFFFF"/>
              </a:buClr>
            </a:pPr>
            <a:fld id="{00000000-1234-1234-1234-123412341234}" type="slidenum">
              <a:rPr lang="fr-FR" altLang="fr-FR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8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body" idx="5"/>
          </p:nvPr>
        </p:nvSpPr>
        <p:spPr>
          <a:xfrm>
            <a:off x="1" y="0"/>
            <a:ext cx="216720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marL="82153" indent="0">
              <a:spcBef>
                <a:spcPts val="0"/>
              </a:spcBef>
              <a:buClr>
                <a:schemeClr val="lt2"/>
              </a:buClr>
              <a:buSzPts val="1200"/>
            </a:pPr>
            <a:r>
              <a:rPr lang="fr-FR" altLang="fr-FR" sz="1200" dirty="0">
                <a:solidFill>
                  <a:schemeClr val="lt2"/>
                </a:solidFill>
                <a:latin typeface="Futura Bk BT" panose="020B0502020204020303" pitchFamily="34" charset="0"/>
                <a:ea typeface="Poppins"/>
                <a:cs typeface="Poppins"/>
                <a:sym typeface="Poppins"/>
              </a:rPr>
              <a:t>Home</a:t>
            </a:r>
            <a:endParaRPr sz="1200" dirty="0">
              <a:latin typeface="Futura Bk BT" panose="020B0502020204020303" pitchFamily="34" charset="0"/>
            </a:endParaRPr>
          </a:p>
          <a:p>
            <a:pPr marL="82153" indent="0">
              <a:spcBef>
                <a:spcPts val="0"/>
              </a:spcBef>
              <a:buSzPts val="1200"/>
            </a:pPr>
            <a:endParaRPr sz="1200" dirty="0">
              <a:solidFill>
                <a:schemeClr val="lt2"/>
              </a:solidFill>
              <a:latin typeface="Futura Bk BT" panose="020B0502020204020303" pitchFamily="34" charset="0"/>
              <a:ea typeface="Poppins"/>
              <a:cs typeface="Poppins"/>
              <a:sym typeface="Poppins"/>
            </a:endParaRPr>
          </a:p>
          <a:p>
            <a:pPr marL="82153" indent="0">
              <a:spcBef>
                <a:spcPts val="0"/>
              </a:spcBef>
              <a:buClr>
                <a:schemeClr val="lt2"/>
              </a:buClr>
              <a:buSzPts val="1200"/>
            </a:pPr>
            <a:r>
              <a:rPr lang="fr-FR" altLang="fr-FR" sz="1200" dirty="0">
                <a:solidFill>
                  <a:schemeClr val="lt2"/>
                </a:solidFill>
                <a:latin typeface="Futura Bk BT" panose="020B0502020204020303" pitchFamily="34" charset="0"/>
                <a:ea typeface="Poppins"/>
                <a:cs typeface="Poppins"/>
                <a:sym typeface="Poppins"/>
              </a:rPr>
              <a:t>Contents</a:t>
            </a:r>
          </a:p>
          <a:p>
            <a:pPr marL="82153" indent="0">
              <a:spcBef>
                <a:spcPts val="0"/>
              </a:spcBef>
              <a:buClr>
                <a:schemeClr val="lt2"/>
              </a:buClr>
              <a:buSzPts val="1200"/>
            </a:pPr>
            <a:endParaRPr sz="1200" dirty="0">
              <a:latin typeface="Futura Bk BT" panose="020B0502020204020303" pitchFamily="34" charset="0"/>
              <a:ea typeface="Poppins"/>
              <a:cs typeface="Poppins"/>
              <a:sym typeface="Poppins"/>
            </a:endParaRPr>
          </a:p>
          <a:p>
            <a:pPr marL="82153" indent="0">
              <a:spcBef>
                <a:spcPts val="0"/>
              </a:spcBef>
              <a:buClr>
                <a:schemeClr val="lt2"/>
              </a:buClr>
              <a:buSzPts val="1200"/>
            </a:pPr>
            <a:r>
              <a:rPr lang="fr-FR" altLang="fr-FR" sz="1200" dirty="0" err="1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Executive</a:t>
            </a:r>
            <a:r>
              <a:rPr lang="fr-FR" altLang="fr-FR" sz="1200" dirty="0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 </a:t>
            </a:r>
            <a:r>
              <a:rPr lang="fr-FR" altLang="fr-FR" sz="1200" dirty="0" err="1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Summary</a:t>
            </a:r>
            <a:endParaRPr sz="1200" dirty="0">
              <a:solidFill>
                <a:schemeClr val="lt2"/>
              </a:solidFill>
              <a:latin typeface="Futura Bk BT" panose="020B0502020204020303" pitchFamily="34" charset="0"/>
              <a:cs typeface="Poppins"/>
            </a:endParaRPr>
          </a:p>
          <a:p>
            <a:pPr marL="82153" indent="0">
              <a:spcBef>
                <a:spcPts val="1350"/>
              </a:spcBef>
              <a:buSzPts val="1200"/>
            </a:pPr>
            <a:r>
              <a:rPr lang="en-US" sz="1200" dirty="0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Vision</a:t>
            </a:r>
            <a:endParaRPr sz="1200" dirty="0">
              <a:solidFill>
                <a:schemeClr val="lt2"/>
              </a:solidFill>
              <a:latin typeface="Futura Bk BT" panose="020B0502020204020303" pitchFamily="34" charset="0"/>
              <a:cs typeface="Poppins"/>
            </a:endParaRPr>
          </a:p>
          <a:p>
            <a:pPr marL="82153" indent="0">
              <a:spcBef>
                <a:spcPts val="1350"/>
              </a:spcBef>
              <a:buSzPts val="1200"/>
            </a:pPr>
            <a:r>
              <a:rPr lang="en-US" sz="1200" dirty="0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Pain Points</a:t>
            </a:r>
            <a:endParaRPr sz="1200" dirty="0">
              <a:solidFill>
                <a:schemeClr val="lt2"/>
              </a:solidFill>
              <a:latin typeface="Futura Bk BT" panose="020B0502020204020303" pitchFamily="34" charset="0"/>
              <a:cs typeface="Poppins"/>
            </a:endParaRPr>
          </a:p>
          <a:p>
            <a:pPr marL="82153" indent="0">
              <a:spcBef>
                <a:spcPts val="1350"/>
              </a:spcBef>
              <a:buSzPts val="1200"/>
            </a:pPr>
            <a:r>
              <a:rPr lang="en-US" sz="1200" dirty="0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Solution</a:t>
            </a:r>
            <a:endParaRPr sz="1200" dirty="0">
              <a:solidFill>
                <a:schemeClr val="lt2"/>
              </a:solidFill>
              <a:latin typeface="Futura Bk BT" panose="020B0502020204020303" pitchFamily="34" charset="0"/>
              <a:cs typeface="Poppins"/>
            </a:endParaRPr>
          </a:p>
          <a:p>
            <a:pPr marL="82153" indent="0">
              <a:spcBef>
                <a:spcPts val="1350"/>
              </a:spcBef>
              <a:buClr>
                <a:srgbClr val="FFFFFF"/>
              </a:buClr>
              <a:buSzPts val="900"/>
            </a:pPr>
            <a:r>
              <a:rPr lang="en-US" sz="1200" dirty="0">
                <a:solidFill>
                  <a:schemeClr val="dk2"/>
                </a:solidFill>
                <a:latin typeface="Futura Bk BT" panose="020B0502020204020303" pitchFamily="34" charset="0"/>
                <a:cs typeface="Poppins"/>
                <a:sym typeface="Poppins"/>
              </a:rPr>
              <a:t>Product Mockup</a:t>
            </a:r>
          </a:p>
          <a:p>
            <a:pPr marL="82153" indent="0">
              <a:spcBef>
                <a:spcPts val="1350"/>
              </a:spcBef>
              <a:buClr>
                <a:srgbClr val="FFFFFF"/>
              </a:buClr>
              <a:buSzPts val="900"/>
            </a:pPr>
            <a:r>
              <a:rPr lang="en-US" sz="1200" dirty="0">
                <a:latin typeface="Futura Bk BT" panose="020B0502020204020303" pitchFamily="34" charset="0"/>
                <a:cs typeface="Poppins"/>
              </a:rPr>
              <a:t>Pros &amp; Cons</a:t>
            </a:r>
          </a:p>
          <a:p>
            <a:pPr marL="82153" indent="0">
              <a:spcBef>
                <a:spcPts val="1350"/>
              </a:spcBef>
              <a:buClr>
                <a:srgbClr val="FFFFFF"/>
              </a:buClr>
              <a:buSzPts val="900"/>
            </a:pPr>
            <a:r>
              <a:rPr lang="en-US" sz="1200" dirty="0">
                <a:latin typeface="Futura Bk BT" panose="020B0502020204020303" pitchFamily="34" charset="0"/>
                <a:cs typeface="Poppins"/>
              </a:rPr>
              <a:t>Differentiation</a:t>
            </a:r>
          </a:p>
          <a:p>
            <a:pPr marL="82153" indent="0">
              <a:spcBef>
                <a:spcPts val="1350"/>
              </a:spcBef>
              <a:buClr>
                <a:srgbClr val="FFFFFF"/>
              </a:buClr>
              <a:buSzPts val="900"/>
            </a:pPr>
            <a:r>
              <a:rPr lang="en-US" sz="1200" dirty="0">
                <a:latin typeface="Futura Bk BT" panose="020B0502020204020303" pitchFamily="34" charset="0"/>
                <a:cs typeface="Poppins"/>
              </a:rPr>
              <a:t>Future Vision</a:t>
            </a:r>
            <a:endParaRPr sz="1200" dirty="0">
              <a:latin typeface="Futura Bk BT" panose="020B0502020204020303" pitchFamily="34" charset="0"/>
              <a:cs typeface="Poppins"/>
            </a:endParaRPr>
          </a:p>
          <a:p>
            <a:pPr marL="82153" indent="0">
              <a:spcBef>
                <a:spcPts val="1350"/>
              </a:spcBef>
              <a:buSzPts val="1200"/>
            </a:pPr>
            <a:r>
              <a:rPr lang="fr-FR" altLang="fr-FR" sz="1200" dirty="0">
                <a:latin typeface="Futura Bk BT" panose="020B0502020204020303" pitchFamily="34" charset="0"/>
                <a:ea typeface="Poppins"/>
                <a:cs typeface="Poppins"/>
                <a:sym typeface="Poppins"/>
              </a:rPr>
              <a:t>Road </a:t>
            </a:r>
            <a:r>
              <a:rPr lang="fr-FR" altLang="fr-FR" sz="1200" dirty="0" err="1">
                <a:latin typeface="Futura Bk BT" panose="020B0502020204020303" pitchFamily="34" charset="0"/>
                <a:ea typeface="Poppins"/>
                <a:cs typeface="Poppins"/>
                <a:sym typeface="Poppins"/>
              </a:rPr>
              <a:t>Map</a:t>
            </a:r>
            <a:endParaRPr sz="1200" dirty="0">
              <a:latin typeface="Futura Bk BT" panose="020B0502020204020303" pitchFamily="34" charset="0"/>
            </a:endParaRPr>
          </a:p>
        </p:txBody>
      </p:sp>
      <p:sp>
        <p:nvSpPr>
          <p:cNvPr id="362" name="Shape 362">
            <a:hlinkClick r:id="rId3"/>
          </p:cNvPr>
          <p:cNvSpPr/>
          <p:nvPr/>
        </p:nvSpPr>
        <p:spPr>
          <a:xfrm>
            <a:off x="1178660" y="2210591"/>
            <a:ext cx="1133133" cy="378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>
            <a:hlinkClick r:id="rId4"/>
          </p:cNvPr>
          <p:cNvSpPr/>
          <p:nvPr/>
        </p:nvSpPr>
        <p:spPr>
          <a:xfrm>
            <a:off x="1175876" y="2473580"/>
            <a:ext cx="1231929" cy="14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1167344" y="2658202"/>
            <a:ext cx="1144350" cy="11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>
            <a:hlinkClick r:id="rId5"/>
          </p:cNvPr>
          <p:cNvSpPr/>
          <p:nvPr/>
        </p:nvSpPr>
        <p:spPr>
          <a:xfrm>
            <a:off x="1186676" y="2830885"/>
            <a:ext cx="851340" cy="10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>
            <a:hlinkClick r:id="rId6"/>
          </p:cNvPr>
          <p:cNvSpPr/>
          <p:nvPr/>
        </p:nvSpPr>
        <p:spPr>
          <a:xfrm>
            <a:off x="1161359" y="3009746"/>
            <a:ext cx="1246446" cy="17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>
            <a:hlinkClick r:id="rId7"/>
          </p:cNvPr>
          <p:cNvSpPr/>
          <p:nvPr/>
        </p:nvSpPr>
        <p:spPr>
          <a:xfrm>
            <a:off x="1178660" y="3262114"/>
            <a:ext cx="1133133" cy="10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>
            <a:hlinkClick r:id="rId8"/>
          </p:cNvPr>
          <p:cNvSpPr/>
          <p:nvPr/>
        </p:nvSpPr>
        <p:spPr>
          <a:xfrm>
            <a:off x="1178370" y="3433479"/>
            <a:ext cx="1030121" cy="10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1170985" y="3609195"/>
            <a:ext cx="581477" cy="10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981956" y="1985773"/>
            <a:ext cx="851340" cy="17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>
            <a:hlinkClick r:id="rId3"/>
          </p:cNvPr>
          <p:cNvSpPr/>
          <p:nvPr/>
        </p:nvSpPr>
        <p:spPr>
          <a:xfrm>
            <a:off x="981895" y="1433249"/>
            <a:ext cx="328229" cy="1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981426" y="1720826"/>
            <a:ext cx="639625" cy="1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989049" y="3872475"/>
            <a:ext cx="528615" cy="12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994011" y="1139872"/>
            <a:ext cx="328082" cy="1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2480920" y="4851779"/>
            <a:ext cx="2507456" cy="17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t" anchorCtr="0">
            <a:noAutofit/>
          </a:bodyPr>
          <a:lstStyle/>
          <a:p>
            <a:pPr>
              <a:buClr>
                <a:srgbClr val="575757"/>
              </a:buClr>
              <a:buSzPts val="800"/>
            </a:pPr>
            <a:r>
              <a:rPr lang="fr-FR" altLang="fr-FR" sz="600">
                <a:solidFill>
                  <a:srgbClr val="575757"/>
                </a:solidFill>
              </a:rPr>
              <a:t>Digital Media &amp; Marketing  - ATP World Tour</a:t>
            </a:r>
            <a:endParaRPr sz="1050"/>
          </a:p>
        </p:txBody>
      </p:sp>
      <p:sp>
        <p:nvSpPr>
          <p:cNvPr id="376" name="Shape 376"/>
          <p:cNvSpPr txBox="1">
            <a:spLocks noGrp="1"/>
          </p:cNvSpPr>
          <p:nvPr>
            <p:ph type="body" idx="3"/>
          </p:nvPr>
        </p:nvSpPr>
        <p:spPr>
          <a:xfrm>
            <a:off x="2335640" y="1058528"/>
            <a:ext cx="6293925" cy="390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t" anchorCtr="0">
            <a:noAutofit/>
          </a:bodyPr>
          <a:lstStyle/>
          <a:p>
            <a:pPr marL="0" indent="0"/>
            <a:endParaRPr sz="1050" dirty="0">
              <a:solidFill>
                <a:srgbClr val="00A1DE"/>
              </a:solidFill>
            </a:endParaRPr>
          </a:p>
          <a:p>
            <a:pPr marL="0" indent="0">
              <a:spcBef>
                <a:spcPts val="0"/>
              </a:spcBef>
            </a:pPr>
            <a:endParaRPr sz="1050" b="1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2480924" y="248625"/>
            <a:ext cx="5561775" cy="43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t" anchorCtr="0">
            <a:noAutofit/>
          </a:bodyPr>
          <a:lstStyle/>
          <a:p>
            <a:pPr>
              <a:buClr>
                <a:schemeClr val="dk2"/>
              </a:buClr>
              <a:buSzPts val="3200"/>
            </a:pPr>
            <a:r>
              <a:rPr lang="fr-FR" altLang="fr-FR" sz="2400" b="1" dirty="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rPr>
              <a:t>Product </a:t>
            </a:r>
            <a:r>
              <a:rPr lang="fr-FR" altLang="fr-FR" sz="2400" b="1" dirty="0" err="1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rPr>
              <a:t>Mockup</a:t>
            </a:r>
            <a:endParaRPr sz="2400" dirty="0">
              <a:solidFill>
                <a:schemeClr val="dk2"/>
              </a:solidFill>
            </a:endParaRPr>
          </a:p>
        </p:txBody>
      </p:sp>
      <p:pic>
        <p:nvPicPr>
          <p:cNvPr id="21" name="Picture 20" descr="A close up of a logo  Description generated with very high confidence">
            <a:extLst>
              <a:ext uri="{FF2B5EF4-FFF2-40B4-BE49-F238E27FC236}">
                <a16:creationId xmlns:a16="http://schemas.microsoft.com/office/drawing/2014/main" id="{8FD24C0D-9143-471C-BDD6-9A928DA595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3720" y="114089"/>
            <a:ext cx="1554338" cy="70759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490452" y="2280865"/>
            <a:ext cx="41056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Content Removed due to Confidentiality Reasons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5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8629584" y="4851779"/>
            <a:ext cx="214165" cy="179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34275" rIns="0" bIns="34275" numCol="1" anchor="ctr" anchorCtr="0">
            <a:noAutofit/>
          </a:bodyPr>
          <a:lstStyle/>
          <a:p>
            <a:pPr>
              <a:buClr>
                <a:srgbClr val="FFFFFF"/>
              </a:buClr>
            </a:pPr>
            <a:fld id="{00000000-1234-1234-1234-123412341234}" type="slidenum">
              <a:rPr lang="fr-FR" altLang="fr-FR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9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body" idx="5"/>
          </p:nvPr>
        </p:nvSpPr>
        <p:spPr>
          <a:xfrm>
            <a:off x="1" y="0"/>
            <a:ext cx="216720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marL="82153" indent="0">
              <a:spcBef>
                <a:spcPts val="0"/>
              </a:spcBef>
              <a:buClr>
                <a:schemeClr val="lt2"/>
              </a:buClr>
              <a:buSzPts val="1200"/>
            </a:pPr>
            <a:r>
              <a:rPr lang="fr-FR" altLang="fr-FR" sz="1200" dirty="0">
                <a:solidFill>
                  <a:schemeClr val="lt2"/>
                </a:solidFill>
                <a:latin typeface="Futura Bk BT" panose="020B0502020204020303" pitchFamily="34" charset="0"/>
                <a:ea typeface="Poppins"/>
                <a:cs typeface="Poppins"/>
                <a:sym typeface="Poppins"/>
              </a:rPr>
              <a:t>Home</a:t>
            </a:r>
            <a:endParaRPr sz="1200" dirty="0">
              <a:latin typeface="Futura Bk BT" panose="020B0502020204020303" pitchFamily="34" charset="0"/>
            </a:endParaRPr>
          </a:p>
          <a:p>
            <a:pPr marL="82153" indent="0">
              <a:spcBef>
                <a:spcPts val="0"/>
              </a:spcBef>
              <a:buSzPts val="1200"/>
            </a:pPr>
            <a:endParaRPr sz="1200" dirty="0">
              <a:solidFill>
                <a:schemeClr val="lt2"/>
              </a:solidFill>
              <a:latin typeface="Futura Bk BT" panose="020B0502020204020303" pitchFamily="34" charset="0"/>
              <a:ea typeface="Poppins"/>
              <a:cs typeface="Poppins"/>
              <a:sym typeface="Poppins"/>
            </a:endParaRPr>
          </a:p>
          <a:p>
            <a:pPr marL="82153" indent="0">
              <a:spcBef>
                <a:spcPts val="0"/>
              </a:spcBef>
              <a:buClr>
                <a:schemeClr val="lt2"/>
              </a:buClr>
              <a:buSzPts val="1200"/>
            </a:pPr>
            <a:r>
              <a:rPr lang="fr-FR" altLang="fr-FR" sz="1200" dirty="0">
                <a:solidFill>
                  <a:schemeClr val="lt2"/>
                </a:solidFill>
                <a:latin typeface="Futura Bk BT" panose="020B0502020204020303" pitchFamily="34" charset="0"/>
                <a:ea typeface="Poppins"/>
                <a:cs typeface="Poppins"/>
                <a:sym typeface="Poppins"/>
              </a:rPr>
              <a:t>Contents</a:t>
            </a:r>
          </a:p>
          <a:p>
            <a:pPr marL="82153" indent="0">
              <a:spcBef>
                <a:spcPts val="0"/>
              </a:spcBef>
              <a:buClr>
                <a:schemeClr val="lt2"/>
              </a:buClr>
              <a:buSzPts val="1200"/>
            </a:pPr>
            <a:endParaRPr sz="1200" dirty="0">
              <a:latin typeface="Futura Bk BT" panose="020B0502020204020303" pitchFamily="34" charset="0"/>
              <a:ea typeface="Poppins"/>
              <a:cs typeface="Poppins"/>
              <a:sym typeface="Poppins"/>
            </a:endParaRPr>
          </a:p>
          <a:p>
            <a:pPr marL="82153" indent="0">
              <a:spcBef>
                <a:spcPts val="0"/>
              </a:spcBef>
              <a:buClr>
                <a:schemeClr val="lt2"/>
              </a:buClr>
              <a:buSzPts val="1200"/>
            </a:pPr>
            <a:r>
              <a:rPr lang="fr-FR" altLang="fr-FR" sz="1200" dirty="0" err="1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Executive</a:t>
            </a:r>
            <a:r>
              <a:rPr lang="fr-FR" altLang="fr-FR" sz="1200" dirty="0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 </a:t>
            </a:r>
            <a:r>
              <a:rPr lang="fr-FR" altLang="fr-FR" sz="1200" dirty="0" err="1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Summary</a:t>
            </a:r>
            <a:endParaRPr sz="1200" dirty="0">
              <a:solidFill>
                <a:schemeClr val="lt2"/>
              </a:solidFill>
              <a:latin typeface="Futura Bk BT" panose="020B0502020204020303" pitchFamily="34" charset="0"/>
              <a:cs typeface="Poppins"/>
            </a:endParaRPr>
          </a:p>
          <a:p>
            <a:pPr marL="82153" indent="0">
              <a:spcBef>
                <a:spcPts val="1350"/>
              </a:spcBef>
              <a:buSzPts val="1200"/>
            </a:pPr>
            <a:r>
              <a:rPr lang="en-US" sz="1200" dirty="0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Vision</a:t>
            </a:r>
            <a:endParaRPr sz="1200" dirty="0">
              <a:solidFill>
                <a:schemeClr val="lt2"/>
              </a:solidFill>
              <a:latin typeface="Futura Bk BT" panose="020B0502020204020303" pitchFamily="34" charset="0"/>
              <a:cs typeface="Poppins"/>
            </a:endParaRPr>
          </a:p>
          <a:p>
            <a:pPr marL="82153" indent="0">
              <a:spcBef>
                <a:spcPts val="1350"/>
              </a:spcBef>
              <a:buSzPts val="1200"/>
            </a:pPr>
            <a:r>
              <a:rPr lang="en-US" sz="1200" dirty="0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Pain Points</a:t>
            </a:r>
            <a:endParaRPr sz="1200" dirty="0">
              <a:solidFill>
                <a:schemeClr val="lt2"/>
              </a:solidFill>
              <a:latin typeface="Futura Bk BT" panose="020B0502020204020303" pitchFamily="34" charset="0"/>
              <a:cs typeface="Poppins"/>
            </a:endParaRPr>
          </a:p>
          <a:p>
            <a:pPr marL="82153" indent="0">
              <a:spcBef>
                <a:spcPts val="1350"/>
              </a:spcBef>
              <a:buSzPts val="1200"/>
            </a:pPr>
            <a:r>
              <a:rPr lang="en-US" sz="1200" dirty="0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Solution</a:t>
            </a:r>
            <a:endParaRPr sz="1200" dirty="0">
              <a:solidFill>
                <a:schemeClr val="lt2"/>
              </a:solidFill>
              <a:latin typeface="Futura Bk BT" panose="020B0502020204020303" pitchFamily="34" charset="0"/>
              <a:cs typeface="Poppins"/>
            </a:endParaRPr>
          </a:p>
          <a:p>
            <a:pPr marL="82153" indent="0">
              <a:spcBef>
                <a:spcPts val="1350"/>
              </a:spcBef>
              <a:buClr>
                <a:srgbClr val="FFFFFF"/>
              </a:buClr>
              <a:buSzPts val="900"/>
            </a:pPr>
            <a:r>
              <a:rPr lang="en-US" sz="1200" dirty="0">
                <a:solidFill>
                  <a:schemeClr val="lt2"/>
                </a:solidFill>
                <a:latin typeface="Futura Bk BT" panose="020B0502020204020303" pitchFamily="34" charset="0"/>
                <a:cs typeface="Poppins"/>
                <a:sym typeface="Poppins"/>
              </a:rPr>
              <a:t>Product Mockup</a:t>
            </a:r>
          </a:p>
          <a:p>
            <a:pPr marL="82153" indent="0">
              <a:spcBef>
                <a:spcPts val="1350"/>
              </a:spcBef>
              <a:buClr>
                <a:srgbClr val="FFFFFF"/>
              </a:buClr>
              <a:buSzPts val="900"/>
            </a:pPr>
            <a:r>
              <a:rPr lang="en-US" sz="1200" dirty="0">
                <a:solidFill>
                  <a:schemeClr val="dk2"/>
                </a:solidFill>
                <a:latin typeface="Futura Bk BT" panose="020B0502020204020303" pitchFamily="34" charset="0"/>
                <a:cs typeface="Poppins"/>
              </a:rPr>
              <a:t>Pros &amp; Cons</a:t>
            </a:r>
          </a:p>
          <a:p>
            <a:pPr marL="82153" indent="0">
              <a:spcBef>
                <a:spcPts val="1350"/>
              </a:spcBef>
              <a:buClr>
                <a:srgbClr val="FFFFFF"/>
              </a:buClr>
              <a:buSzPts val="900"/>
            </a:pPr>
            <a:r>
              <a:rPr lang="en-US" sz="1200" dirty="0">
                <a:latin typeface="Futura Bk BT" panose="020B0502020204020303" pitchFamily="34" charset="0"/>
                <a:cs typeface="Poppins"/>
              </a:rPr>
              <a:t>Differentiation</a:t>
            </a:r>
          </a:p>
          <a:p>
            <a:pPr marL="82153" indent="0">
              <a:spcBef>
                <a:spcPts val="1350"/>
              </a:spcBef>
              <a:buClr>
                <a:srgbClr val="FFFFFF"/>
              </a:buClr>
              <a:buSzPts val="900"/>
            </a:pPr>
            <a:r>
              <a:rPr lang="en-US" sz="1200" dirty="0">
                <a:latin typeface="Futura Bk BT" panose="020B0502020204020303" pitchFamily="34" charset="0"/>
                <a:cs typeface="Poppins"/>
              </a:rPr>
              <a:t>Future Vision</a:t>
            </a:r>
            <a:endParaRPr sz="1200" dirty="0">
              <a:latin typeface="Futura Bk BT" panose="020B0502020204020303" pitchFamily="34" charset="0"/>
              <a:cs typeface="Poppins"/>
            </a:endParaRPr>
          </a:p>
          <a:p>
            <a:pPr marL="82153" indent="0">
              <a:spcBef>
                <a:spcPts val="1350"/>
              </a:spcBef>
              <a:buSzPts val="1200"/>
            </a:pPr>
            <a:r>
              <a:rPr lang="fr-FR" altLang="fr-FR" sz="1200" dirty="0">
                <a:latin typeface="Futura Bk BT" panose="020B0502020204020303" pitchFamily="34" charset="0"/>
                <a:ea typeface="Poppins"/>
                <a:cs typeface="Poppins"/>
                <a:sym typeface="Poppins"/>
              </a:rPr>
              <a:t>Road </a:t>
            </a:r>
            <a:r>
              <a:rPr lang="fr-FR" altLang="fr-FR" sz="1200" dirty="0" err="1">
                <a:latin typeface="Futura Bk BT" panose="020B0502020204020303" pitchFamily="34" charset="0"/>
                <a:ea typeface="Poppins"/>
                <a:cs typeface="Poppins"/>
                <a:sym typeface="Poppins"/>
              </a:rPr>
              <a:t>Map</a:t>
            </a:r>
            <a:endParaRPr sz="1200" dirty="0">
              <a:latin typeface="Futura Bk BT" panose="020B0502020204020303" pitchFamily="34" charset="0"/>
            </a:endParaRPr>
          </a:p>
        </p:txBody>
      </p:sp>
      <p:sp>
        <p:nvSpPr>
          <p:cNvPr id="362" name="Shape 362">
            <a:hlinkClick r:id="rId3"/>
          </p:cNvPr>
          <p:cNvSpPr/>
          <p:nvPr/>
        </p:nvSpPr>
        <p:spPr>
          <a:xfrm>
            <a:off x="1178660" y="2210591"/>
            <a:ext cx="1133133" cy="378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>
            <a:hlinkClick r:id="rId4"/>
          </p:cNvPr>
          <p:cNvSpPr/>
          <p:nvPr/>
        </p:nvSpPr>
        <p:spPr>
          <a:xfrm>
            <a:off x="1175876" y="2473580"/>
            <a:ext cx="1231929" cy="14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1167344" y="2658202"/>
            <a:ext cx="1144350" cy="11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>
            <a:hlinkClick r:id="rId5"/>
          </p:cNvPr>
          <p:cNvSpPr/>
          <p:nvPr/>
        </p:nvSpPr>
        <p:spPr>
          <a:xfrm>
            <a:off x="1186676" y="2830885"/>
            <a:ext cx="851340" cy="10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>
            <a:hlinkClick r:id="rId6"/>
          </p:cNvPr>
          <p:cNvSpPr/>
          <p:nvPr/>
        </p:nvSpPr>
        <p:spPr>
          <a:xfrm>
            <a:off x="1161359" y="3009746"/>
            <a:ext cx="1246446" cy="17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>
            <a:hlinkClick r:id="rId7"/>
          </p:cNvPr>
          <p:cNvSpPr/>
          <p:nvPr/>
        </p:nvSpPr>
        <p:spPr>
          <a:xfrm>
            <a:off x="1178660" y="3262114"/>
            <a:ext cx="1133133" cy="10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>
            <a:hlinkClick r:id="rId8"/>
          </p:cNvPr>
          <p:cNvSpPr/>
          <p:nvPr/>
        </p:nvSpPr>
        <p:spPr>
          <a:xfrm>
            <a:off x="1178370" y="3433479"/>
            <a:ext cx="1030121" cy="10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1170985" y="3609195"/>
            <a:ext cx="581477" cy="10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981956" y="1985773"/>
            <a:ext cx="851340" cy="17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>
            <a:hlinkClick r:id="rId3"/>
          </p:cNvPr>
          <p:cNvSpPr/>
          <p:nvPr/>
        </p:nvSpPr>
        <p:spPr>
          <a:xfrm>
            <a:off x="981895" y="1433249"/>
            <a:ext cx="328229" cy="1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981426" y="1720826"/>
            <a:ext cx="639625" cy="1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989049" y="3872475"/>
            <a:ext cx="528615" cy="12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994011" y="1139872"/>
            <a:ext cx="328082" cy="1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2480920" y="4851779"/>
            <a:ext cx="2507456" cy="17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t" anchorCtr="0">
            <a:noAutofit/>
          </a:bodyPr>
          <a:lstStyle/>
          <a:p>
            <a:pPr>
              <a:buClr>
                <a:srgbClr val="575757"/>
              </a:buClr>
              <a:buSzPts val="800"/>
            </a:pPr>
            <a:r>
              <a:rPr lang="fr-FR" altLang="fr-FR" sz="600">
                <a:solidFill>
                  <a:srgbClr val="575757"/>
                </a:solidFill>
              </a:rPr>
              <a:t>Digital Media &amp; Marketing  - ATP World Tour</a:t>
            </a:r>
            <a:endParaRPr sz="1050"/>
          </a:p>
        </p:txBody>
      </p:sp>
      <p:sp>
        <p:nvSpPr>
          <p:cNvPr id="376" name="Shape 376"/>
          <p:cNvSpPr txBox="1">
            <a:spLocks noGrp="1"/>
          </p:cNvSpPr>
          <p:nvPr>
            <p:ph type="body" idx="3"/>
          </p:nvPr>
        </p:nvSpPr>
        <p:spPr>
          <a:xfrm>
            <a:off x="2335640" y="1058528"/>
            <a:ext cx="6293925" cy="390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t" anchorCtr="0">
            <a:noAutofit/>
          </a:bodyPr>
          <a:lstStyle/>
          <a:p>
            <a:pPr marL="0" indent="0"/>
            <a:endParaRPr sz="1050" dirty="0">
              <a:solidFill>
                <a:srgbClr val="00A1DE"/>
              </a:solidFill>
            </a:endParaRPr>
          </a:p>
          <a:p>
            <a:pPr marL="0" indent="0">
              <a:spcBef>
                <a:spcPts val="0"/>
              </a:spcBef>
            </a:pPr>
            <a:endParaRPr sz="1050" b="1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2480924" y="248625"/>
            <a:ext cx="5561775" cy="43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numCol="1" anchor="t" anchorCtr="0">
            <a:noAutofit/>
          </a:bodyPr>
          <a:lstStyle/>
          <a:p>
            <a:pPr>
              <a:buClr>
                <a:schemeClr val="dk2"/>
              </a:buClr>
              <a:buSzPts val="3200"/>
            </a:pPr>
            <a:r>
              <a:rPr lang="fr-FR" altLang="fr-FR" sz="2400" b="1" dirty="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rPr>
              <a:t>Pros &amp; Cons</a:t>
            </a:r>
            <a:endParaRPr sz="2400" dirty="0">
              <a:solidFill>
                <a:schemeClr val="dk2"/>
              </a:solidFill>
            </a:endParaRPr>
          </a:p>
        </p:txBody>
      </p:sp>
      <p:pic>
        <p:nvPicPr>
          <p:cNvPr id="21" name="Picture 20" descr="A close up of a logo  Description generated with very high confidence">
            <a:extLst>
              <a:ext uri="{FF2B5EF4-FFF2-40B4-BE49-F238E27FC236}">
                <a16:creationId xmlns:a16="http://schemas.microsoft.com/office/drawing/2014/main" id="{8FD24C0D-9143-471C-BDD6-9A928DA595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3720" y="114089"/>
            <a:ext cx="1554338" cy="707595"/>
          </a:xfrm>
          <a:prstGeom prst="rect">
            <a:avLst/>
          </a:prstGeom>
        </p:spPr>
      </p:pic>
      <p:sp>
        <p:nvSpPr>
          <p:cNvPr id="22" name="Shape 175">
            <a:extLst>
              <a:ext uri="{FF2B5EF4-FFF2-40B4-BE49-F238E27FC236}">
                <a16:creationId xmlns:a16="http://schemas.microsoft.com/office/drawing/2014/main" id="{076BBE93-FD12-40ED-9EDE-B8358AAA22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31652" y="923994"/>
            <a:ext cx="6581719" cy="3649124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altLang="en" sz="1600" b="1" dirty="0">
                <a:solidFill>
                  <a:srgbClr val="000000"/>
                </a:solidFill>
                <a:latin typeface="Futura Bk BT" panose="020B0502020204020303" pitchFamily="34" charset="0"/>
              </a:rPr>
              <a:t>Advantages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1" dirty="0">
              <a:solidFill>
                <a:srgbClr val="000000"/>
              </a:solidFill>
              <a:latin typeface="Futura Bk BT" panose="020B0502020204020303" pitchFamily="34" charset="0"/>
            </a:endParaRPr>
          </a:p>
          <a:p>
            <a:pPr marL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n" altLang="en" sz="1400" dirty="0">
                <a:solidFill>
                  <a:srgbClr val="000000"/>
                </a:solidFill>
                <a:latin typeface="Futura Bk BT" panose="020B0502020204020303" pitchFamily="34" charset="0"/>
              </a:rPr>
              <a:t>  More holistic system than current competitors </a:t>
            </a:r>
            <a:endParaRPr sz="1400" dirty="0">
              <a:solidFill>
                <a:srgbClr val="000000"/>
              </a:solidFill>
              <a:latin typeface="Futura Bk BT" panose="020B0502020204020303" pitchFamily="34" charset="0"/>
            </a:endParaRPr>
          </a:p>
          <a:p>
            <a:pPr marL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n" altLang="en" sz="1400" dirty="0">
                <a:solidFill>
                  <a:srgbClr val="000000"/>
                </a:solidFill>
                <a:latin typeface="Futura Bk BT" panose="020B0502020204020303" pitchFamily="34" charset="0"/>
              </a:rPr>
              <a:t>  Real time update system</a:t>
            </a:r>
            <a:endParaRPr sz="1400" dirty="0">
              <a:solidFill>
                <a:srgbClr val="000000"/>
              </a:solidFill>
              <a:latin typeface="Futura Bk BT" panose="020B0502020204020303" pitchFamily="34" charset="0"/>
            </a:endParaRPr>
          </a:p>
          <a:p>
            <a:pPr marL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n" altLang="en" sz="1400" dirty="0">
                <a:solidFill>
                  <a:srgbClr val="000000"/>
                </a:solidFill>
                <a:latin typeface="Futura Bk BT" panose="020B0502020204020303" pitchFamily="34" charset="0"/>
              </a:rPr>
              <a:t>  Potential for monetization</a:t>
            </a:r>
            <a:endParaRPr sz="1400" dirty="0">
              <a:solidFill>
                <a:srgbClr val="000000"/>
              </a:solidFill>
              <a:latin typeface="Futura Bk BT" panose="020B0502020204020303" pitchFamily="34" charset="0"/>
            </a:endParaRPr>
          </a:p>
          <a:p>
            <a:pPr marL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n" altLang="en" sz="1400" dirty="0">
                <a:solidFill>
                  <a:srgbClr val="000000"/>
                </a:solidFill>
                <a:latin typeface="Futura Bk BT" panose="020B0502020204020303" pitchFamily="34" charset="0"/>
              </a:rPr>
              <a:t>  Spread of Citi brand name in consumer market </a:t>
            </a:r>
            <a:endParaRPr sz="1400" dirty="0">
              <a:solidFill>
                <a:srgbClr val="000000"/>
              </a:solidFill>
              <a:latin typeface="Futura Bk BT" panose="020B0502020204020303" pitchFamily="34" charset="0"/>
            </a:endParaRPr>
          </a:p>
          <a:p>
            <a:pPr marL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n" altLang="en" sz="1400" dirty="0">
                <a:solidFill>
                  <a:srgbClr val="000000"/>
                </a:solidFill>
                <a:latin typeface="Futura Bk BT" panose="020B0502020204020303" pitchFamily="34" charset="0"/>
              </a:rPr>
              <a:t>  Valuable </a:t>
            </a:r>
            <a:r>
              <a:rPr lang="en-US" sz="1400" dirty="0">
                <a:solidFill>
                  <a:srgbClr val="000000"/>
                </a:solidFill>
                <a:latin typeface="Futura Bk BT" panose="020B0502020204020303" pitchFamily="34" charset="0"/>
              </a:rPr>
              <a:t>user </a:t>
            </a:r>
            <a:r>
              <a:rPr lang="en" altLang="en" sz="1400" dirty="0">
                <a:solidFill>
                  <a:srgbClr val="000000"/>
                </a:solidFill>
                <a:latin typeface="Futura Bk BT" panose="020B0502020204020303" pitchFamily="34" charset="0"/>
              </a:rPr>
              <a:t>data can be used to improve the system/further insights</a:t>
            </a:r>
            <a:endParaRPr sz="1400" dirty="0">
              <a:solidFill>
                <a:srgbClr val="000000"/>
              </a:solidFill>
              <a:latin typeface="Futura Bk BT" panose="020B0502020204020303" pitchFamily="34" charset="0"/>
            </a:endParaRPr>
          </a:p>
          <a:p>
            <a:pPr marL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n" altLang="en" sz="1400" dirty="0">
                <a:solidFill>
                  <a:srgbClr val="000000"/>
                </a:solidFill>
                <a:latin typeface="Futura Bk BT" panose="020B0502020204020303" pitchFamily="34" charset="0"/>
              </a:rPr>
              <a:t>  People coming back because of community - long term sustainability </a:t>
            </a:r>
            <a:endParaRPr sz="1400" dirty="0">
              <a:solidFill>
                <a:srgbClr val="000000"/>
              </a:solidFill>
              <a:latin typeface="Futura Bk BT" panose="020B0502020204020303" pitchFamily="34" charset="0"/>
            </a:endParaRPr>
          </a:p>
          <a:p>
            <a:pPr marL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n" altLang="en" sz="1400" dirty="0">
                <a:solidFill>
                  <a:srgbClr val="000000"/>
                </a:solidFill>
                <a:latin typeface="Futura Bk BT" panose="020B0502020204020303" pitchFamily="34" charset="0"/>
              </a:rPr>
              <a:t>  Long term social well being - better fit for users</a:t>
            </a:r>
            <a:endParaRPr sz="1400" dirty="0">
              <a:solidFill>
                <a:srgbClr val="000000"/>
              </a:solidFill>
              <a:latin typeface="Futura Bk BT" panose="020B0502020204020303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latin typeface="Futura Bk BT" panose="020B0502020204020303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altLang="en" sz="1600" b="1" dirty="0">
                <a:solidFill>
                  <a:srgbClr val="000000"/>
                </a:solidFill>
                <a:latin typeface="Futura Bk BT" panose="020B0502020204020303" pitchFamily="34" charset="0"/>
              </a:rPr>
              <a:t>Gaps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1" dirty="0">
              <a:solidFill>
                <a:srgbClr val="000000"/>
              </a:solidFill>
              <a:latin typeface="Futura Bk BT" panose="020B0502020204020303" pitchFamily="34" charset="0"/>
            </a:endParaRPr>
          </a:p>
          <a:p>
            <a:pPr marL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n" altLang="en" sz="1400" dirty="0">
                <a:solidFill>
                  <a:srgbClr val="000000"/>
                </a:solidFill>
                <a:latin typeface="Futura Bk BT" panose="020B0502020204020303" pitchFamily="34" charset="0"/>
              </a:rPr>
              <a:t>  Data update and data quality challenges</a:t>
            </a:r>
            <a:endParaRPr sz="1400" dirty="0">
              <a:solidFill>
                <a:srgbClr val="000000"/>
              </a:solidFill>
              <a:latin typeface="Futura Bk BT" panose="020B0502020204020303" pitchFamily="34" charset="0"/>
            </a:endParaRPr>
          </a:p>
          <a:p>
            <a:pPr marL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n" altLang="en" sz="1400" dirty="0">
                <a:solidFill>
                  <a:srgbClr val="000000"/>
                </a:solidFill>
                <a:latin typeface="Futura Bk BT" panose="020B0502020204020303" pitchFamily="34" charset="0"/>
              </a:rPr>
              <a:t>  High investment cost in technology - building algorithms &amp; models</a:t>
            </a:r>
            <a:endParaRPr sz="1400" dirty="0">
              <a:solidFill>
                <a:srgbClr val="000000"/>
              </a:solidFill>
              <a:latin typeface="Futura Bk BT" panose="020B0502020204020303" pitchFamily="34" charset="0"/>
            </a:endParaRPr>
          </a:p>
          <a:p>
            <a:pPr marL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n" altLang="en" sz="1400" dirty="0">
                <a:solidFill>
                  <a:srgbClr val="000000"/>
                </a:solidFill>
                <a:latin typeface="Futura Bk BT" panose="020B0502020204020303" pitchFamily="34" charset="0"/>
              </a:rPr>
              <a:t>  High maintenance cost and efforts</a:t>
            </a:r>
            <a:endParaRPr sz="1400" dirty="0">
              <a:latin typeface="Futura Bk BT" panose="020B05020202040203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B6DE84-3A64-49A4-9E1F-E486F3387C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36542" y="1553483"/>
            <a:ext cx="118395" cy="12434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ECA6D1A-2C5A-4D36-940F-E4F781DEDD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36541" y="1754984"/>
            <a:ext cx="118395" cy="12434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9A40440-F670-4CE5-89DB-64A543CCAC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36541" y="1981636"/>
            <a:ext cx="118395" cy="12434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626A29F-7591-4B1E-9165-C807EAA2AC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36541" y="2183137"/>
            <a:ext cx="118395" cy="12434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FEED76-9826-4C5F-B4E2-CEF406DB90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8252" y="2399616"/>
            <a:ext cx="118395" cy="1243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4376CA0-15A6-4B50-B0A8-D50022C107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34954" y="2616095"/>
            <a:ext cx="118395" cy="12434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8D47D33-3AA9-4CCF-B488-51105086A0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34954" y="2827769"/>
            <a:ext cx="118395" cy="124342"/>
          </a:xfrm>
          <a:prstGeom prst="rect">
            <a:avLst/>
          </a:prstGeom>
        </p:spPr>
      </p:pic>
      <p:pic>
        <p:nvPicPr>
          <p:cNvPr id="5" name="Picture 4" descr="A close up of a logo  Description generated with very high confidence">
            <a:extLst>
              <a:ext uri="{FF2B5EF4-FFF2-40B4-BE49-F238E27FC236}">
                <a16:creationId xmlns:a16="http://schemas.microsoft.com/office/drawing/2014/main" id="{A9BFE226-CFF9-43C5-B595-DB7669BD08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2524659" y="3718499"/>
            <a:ext cx="138983" cy="185311"/>
          </a:xfrm>
          <a:prstGeom prst="rect">
            <a:avLst/>
          </a:prstGeom>
        </p:spPr>
      </p:pic>
      <p:pic>
        <p:nvPicPr>
          <p:cNvPr id="33" name="Picture 32" descr="A close up of a logo  Description generated with very high confidence">
            <a:extLst>
              <a:ext uri="{FF2B5EF4-FFF2-40B4-BE49-F238E27FC236}">
                <a16:creationId xmlns:a16="http://schemas.microsoft.com/office/drawing/2014/main" id="{A7AD2249-C0A5-4D70-8497-82177B20FE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2524658" y="3929889"/>
            <a:ext cx="138983" cy="185311"/>
          </a:xfrm>
          <a:prstGeom prst="rect">
            <a:avLst/>
          </a:prstGeom>
        </p:spPr>
      </p:pic>
      <p:pic>
        <p:nvPicPr>
          <p:cNvPr id="34" name="Picture 33" descr="A close up of a logo  Description generated with very high confidence">
            <a:extLst>
              <a:ext uri="{FF2B5EF4-FFF2-40B4-BE49-F238E27FC236}">
                <a16:creationId xmlns:a16="http://schemas.microsoft.com/office/drawing/2014/main" id="{F3F91DF0-530F-41B2-A8A0-E03B97D71D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2524658" y="4145397"/>
            <a:ext cx="138983" cy="18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08388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ti_event slide template">
  <a:themeElements>
    <a:clrScheme name="Citi_corporate_sampleslides20120814 4">
      <a:dk1>
        <a:srgbClr val="53565A"/>
      </a:dk1>
      <a:lt1>
        <a:srgbClr val="FFFFFF"/>
      </a:lt1>
      <a:dk2>
        <a:srgbClr val="002D72"/>
      </a:dk2>
      <a:lt2>
        <a:srgbClr val="97999B"/>
      </a:lt2>
      <a:accent1>
        <a:srgbClr val="00BDF2"/>
      </a:accent1>
      <a:accent2>
        <a:srgbClr val="FFAA11"/>
      </a:accent2>
      <a:accent3>
        <a:srgbClr val="FFFFFF"/>
      </a:accent3>
      <a:accent4>
        <a:srgbClr val="46484C"/>
      </a:accent4>
      <a:accent5>
        <a:srgbClr val="AADBF7"/>
      </a:accent5>
      <a:accent6>
        <a:srgbClr val="E79A0E"/>
      </a:accent6>
      <a:hlink>
        <a:srgbClr val="FF0000"/>
      </a:hlink>
      <a:folHlink>
        <a:srgbClr val="890C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Deloitte">
      <a:dk1>
        <a:srgbClr val="000000"/>
      </a:dk1>
      <a:lt1>
        <a:srgbClr val="FFFFFF"/>
      </a:lt1>
      <a:dk2>
        <a:srgbClr val="002676"/>
      </a:dk2>
      <a:lt2>
        <a:srgbClr val="F2F2F2"/>
      </a:lt2>
      <a:accent1>
        <a:srgbClr val="92D400"/>
      </a:accent1>
      <a:accent2>
        <a:srgbClr val="00A1DE"/>
      </a:accent2>
      <a:accent3>
        <a:srgbClr val="72C7E7"/>
      </a:accent3>
      <a:accent4>
        <a:srgbClr val="3C8A2E"/>
      </a:accent4>
      <a:accent5>
        <a:srgbClr val="C9DD03"/>
      </a:accent5>
      <a:accent6>
        <a:srgbClr val="135FFF"/>
      </a:accent6>
      <a:hlink>
        <a:srgbClr val="135FFF"/>
      </a:hlink>
      <a:folHlink>
        <a:srgbClr val="00A1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742</Words>
  <Application>Microsoft Office PowerPoint</Application>
  <PresentationFormat>On-screen Show (16:9)</PresentationFormat>
  <Paragraphs>232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Futura BdCn BT</vt:lpstr>
      <vt:lpstr>Courier New</vt:lpstr>
      <vt:lpstr>Arial</vt:lpstr>
      <vt:lpstr>PT Sans Narrow</vt:lpstr>
      <vt:lpstr>Carme</vt:lpstr>
      <vt:lpstr>Open Sans</vt:lpstr>
      <vt:lpstr>Times New Roman</vt:lpstr>
      <vt:lpstr>Futura Lt BT</vt:lpstr>
      <vt:lpstr>Poppins</vt:lpstr>
      <vt:lpstr>Futura Bk BT</vt:lpstr>
      <vt:lpstr>Calibri</vt:lpstr>
      <vt:lpstr>Tropic</vt:lpstr>
      <vt:lpstr>Citi_event slide template</vt:lpstr>
      <vt:lpstr>1_Office Theme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CitiVentures Innovation Challenge  CitiGo: The best guide to your future life</dc:title>
  <dc:creator>Ronak Patel</dc:creator>
  <cp:lastModifiedBy>kly2110</cp:lastModifiedBy>
  <cp:revision>19</cp:revision>
  <dcterms:modified xsi:type="dcterms:W3CDTF">2018-06-01T19:02:07Z</dcterms:modified>
</cp:coreProperties>
</file>