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f1f8e50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f1f8e5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f1f8e50_0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7f1f8e5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7f1f8e50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7f1f8e5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C9C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972000" y="876225"/>
            <a:ext cx="3173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SDik - Ingressos</a:t>
            </a:r>
            <a:endParaRPr i="1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987450" y="1196025"/>
            <a:ext cx="1960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By Klysman Rezende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74" y="152400"/>
            <a:ext cx="496553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C9C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00" y="152400"/>
            <a:ext cx="38521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C9C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00" y="101775"/>
            <a:ext cx="69218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C9C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69977"/>
          <a:stretch/>
        </p:blipFill>
        <p:spPr>
          <a:xfrm>
            <a:off x="2424757" y="2622400"/>
            <a:ext cx="3873792" cy="2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65110" l="0" r="0" t="0"/>
          <a:stretch/>
        </p:blipFill>
        <p:spPr>
          <a:xfrm>
            <a:off x="2906633" y="289850"/>
            <a:ext cx="3228351" cy="2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