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Montserrat" panose="00000500000000000000" pitchFamily="50" charset="0"/>
      <p:regular r:id="rId11"/>
      <p:bold r:id="rId12"/>
      <p:italic r:id="rId13"/>
      <p:boldItalic r:id="rId14"/>
    </p:embeddedFont>
    <p:embeddedFont>
      <p:font typeface="Roboto Black" panose="02000000000000000000" pitchFamily="2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9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f1f8e5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7f1f8e5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7f1f8e5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7f1f8e5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7f1f8e5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7f1f8e5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C9C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972000" y="876225"/>
            <a:ext cx="31734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SDik - Ingressos</a:t>
            </a:r>
            <a:endParaRPr i="1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987450" y="1196025"/>
            <a:ext cx="19605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By Klysman Rezende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74" y="152400"/>
            <a:ext cx="496553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C9C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37931"/>
          <a:stretch/>
        </p:blipFill>
        <p:spPr>
          <a:xfrm>
            <a:off x="1932000" y="152400"/>
            <a:ext cx="3852170" cy="300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22429EE-944E-4DF4-8BC3-D12C8F7EE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87" y="3155711"/>
            <a:ext cx="1269545" cy="1907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C9C5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41290"/>
          <a:stretch/>
        </p:blipFill>
        <p:spPr>
          <a:xfrm>
            <a:off x="1111100" y="101775"/>
            <a:ext cx="6921802" cy="284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8F218CE-A2BF-4D94-9506-1B805ED6A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53" y="60525"/>
            <a:ext cx="1851543" cy="176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CD02562-671C-4C07-B91E-471CB01A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125" y="2344526"/>
            <a:ext cx="1632331" cy="2697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E72B1D-BD3C-42C5-9FB8-832D9DEEA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500" y="2344526"/>
            <a:ext cx="1696896" cy="26623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805DB5-5F94-40DA-A779-42FFF6E68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353" y="2344526"/>
            <a:ext cx="1648532" cy="26126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C9C5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t="69977"/>
          <a:stretch/>
        </p:blipFill>
        <p:spPr>
          <a:xfrm>
            <a:off x="2424757" y="2622400"/>
            <a:ext cx="3873792" cy="21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65110"/>
          <a:stretch/>
        </p:blipFill>
        <p:spPr>
          <a:xfrm>
            <a:off x="2906633" y="289850"/>
            <a:ext cx="3228351" cy="20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3ED3AA6-E009-4B38-9D59-3F5625E84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411" y="241725"/>
            <a:ext cx="1977490" cy="2138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Apresentação na tela (16:9)</PresentationFormat>
  <Paragraphs>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Lato</vt:lpstr>
      <vt:lpstr>Arial</vt:lpstr>
      <vt:lpstr>Roboto Black</vt:lpstr>
      <vt:lpstr>Montserrat</vt:lpstr>
      <vt:lpstr>Focus</vt:lpstr>
      <vt:lpstr>SDik - Ingressos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SDik - Ingressos</dc:title>
  <dc:creator>Klysman Rezende</dc:creator>
  <cp:lastModifiedBy>Klysman Rezende</cp:lastModifiedBy>
  <cp:revision>2</cp:revision>
  <dcterms:modified xsi:type="dcterms:W3CDTF">2019-06-30T21:54:53Z</dcterms:modified>
</cp:coreProperties>
</file>