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76" r:id="rId2"/>
    <p:sldId id="458" r:id="rId3"/>
    <p:sldId id="541" r:id="rId4"/>
    <p:sldId id="553" r:id="rId5"/>
    <p:sldId id="549" r:id="rId6"/>
    <p:sldId id="550" r:id="rId7"/>
    <p:sldId id="560" r:id="rId8"/>
    <p:sldId id="551" r:id="rId9"/>
    <p:sldId id="552" r:id="rId10"/>
    <p:sldId id="555" r:id="rId11"/>
    <p:sldId id="556" r:id="rId12"/>
    <p:sldId id="557" r:id="rId13"/>
    <p:sldId id="558" r:id="rId14"/>
    <p:sldId id="559" r:id="rId15"/>
    <p:sldId id="561" r:id="rId16"/>
    <p:sldId id="562" r:id="rId17"/>
    <p:sldId id="563" r:id="rId18"/>
    <p:sldId id="564" r:id="rId19"/>
    <p:sldId id="56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C7CB9-3164-4D88-B475-91DF2FEA1524}" v="6" dt="2021-01-07T22:18:12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lvaro Ferreira" userId="8242b9476157fafd" providerId="LiveId" clId="{98C67274-69B5-44EF-8BEC-7A549F406D28}"/>
    <pc:docChg chg="undo custSel addSld delSld modSld">
      <pc:chgData name="Álvaro Ferreira" userId="8242b9476157fafd" providerId="LiveId" clId="{98C67274-69B5-44EF-8BEC-7A549F406D28}" dt="2020-06-29T23:39:13.194" v="2775"/>
      <pc:docMkLst>
        <pc:docMk/>
      </pc:docMkLst>
      <pc:sldChg chg="del">
        <pc:chgData name="Álvaro Ferreira" userId="8242b9476157fafd" providerId="LiveId" clId="{98C67274-69B5-44EF-8BEC-7A549F406D28}" dt="2020-06-29T19:34:54.927" v="5" actId="47"/>
        <pc:sldMkLst>
          <pc:docMk/>
          <pc:sldMk cId="0" sldId="457"/>
        </pc:sldMkLst>
      </pc:sldChg>
      <pc:sldChg chg="modSp add mod">
        <pc:chgData name="Álvaro Ferreira" userId="8242b9476157fafd" providerId="LiveId" clId="{98C67274-69B5-44EF-8BEC-7A549F406D28}" dt="2020-06-29T21:12:44.709" v="126" actId="20577"/>
        <pc:sldMkLst>
          <pc:docMk/>
          <pc:sldMk cId="0" sldId="458"/>
        </pc:sldMkLst>
        <pc:spChg chg="mod">
          <ac:chgData name="Álvaro Ferreira" userId="8242b9476157fafd" providerId="LiveId" clId="{98C67274-69B5-44EF-8BEC-7A549F406D28}" dt="2020-06-29T21:12:44.709" v="126" actId="20577"/>
          <ac:spMkLst>
            <pc:docMk/>
            <pc:sldMk cId="0" sldId="458"/>
            <ac:spMk id="3" creationId="{00000000-0000-0000-0000-000000000000}"/>
          </ac:spMkLst>
        </pc:spChg>
      </pc:sldChg>
      <pc:sldChg chg="modSp mod">
        <pc:chgData name="Álvaro Ferreira" userId="8242b9476157fafd" providerId="LiveId" clId="{98C67274-69B5-44EF-8BEC-7A549F406D28}" dt="2020-06-29T19:34:18.050" v="1" actId="20577"/>
        <pc:sldMkLst>
          <pc:docMk/>
          <pc:sldMk cId="0" sldId="476"/>
        </pc:sldMkLst>
        <pc:spChg chg="mod">
          <ac:chgData name="Álvaro Ferreira" userId="8242b9476157fafd" providerId="LiveId" clId="{98C67274-69B5-44EF-8BEC-7A549F406D28}" dt="2020-06-29T19:34:18.050" v="1" actId="20577"/>
          <ac:spMkLst>
            <pc:docMk/>
            <pc:sldMk cId="0" sldId="476"/>
            <ac:spMk id="2" creationId="{00000000-0000-0000-0000-000000000000}"/>
          </ac:spMkLst>
        </pc:spChg>
      </pc:sldChg>
      <pc:sldChg chg="modSp add mod">
        <pc:chgData name="Álvaro Ferreira" userId="8242b9476157fafd" providerId="LiveId" clId="{98C67274-69B5-44EF-8BEC-7A549F406D28}" dt="2020-06-29T21:12:53.967" v="136" actId="20577"/>
        <pc:sldMkLst>
          <pc:docMk/>
          <pc:sldMk cId="321256454" sldId="541"/>
        </pc:sldMkLst>
        <pc:spChg chg="mod">
          <ac:chgData name="Álvaro Ferreira" userId="8242b9476157fafd" providerId="LiveId" clId="{98C67274-69B5-44EF-8BEC-7A549F406D28}" dt="2020-06-29T21:12:53.967" v="136" actId="20577"/>
          <ac:spMkLst>
            <pc:docMk/>
            <pc:sldMk cId="321256454" sldId="541"/>
            <ac:spMk id="3" creationId="{00000000-0000-0000-0000-000000000000}"/>
          </ac:spMkLst>
        </pc:spChg>
      </pc:sldChg>
      <pc:sldChg chg="modSp del mod">
        <pc:chgData name="Álvaro Ferreira" userId="8242b9476157fafd" providerId="LiveId" clId="{98C67274-69B5-44EF-8BEC-7A549F406D28}" dt="2020-06-29T22:15:10.763" v="336" actId="47"/>
        <pc:sldMkLst>
          <pc:docMk/>
          <pc:sldMk cId="2988047866" sldId="547"/>
        </pc:sldMkLst>
        <pc:spChg chg="mod">
          <ac:chgData name="Álvaro Ferreira" userId="8242b9476157fafd" providerId="LiveId" clId="{98C67274-69B5-44EF-8BEC-7A549F406D28}" dt="2020-06-29T19:35:08.298" v="8"/>
          <ac:spMkLst>
            <pc:docMk/>
            <pc:sldMk cId="2988047866" sldId="547"/>
            <ac:spMk id="2" creationId="{00000000-0000-0000-0000-000000000000}"/>
          </ac:spMkLst>
        </pc:spChg>
        <pc:spChg chg="mod">
          <ac:chgData name="Álvaro Ferreira" userId="8242b9476157fafd" providerId="LiveId" clId="{98C67274-69B5-44EF-8BEC-7A549F406D28}" dt="2020-06-29T22:15:06.798" v="334" actId="21"/>
          <ac:spMkLst>
            <pc:docMk/>
            <pc:sldMk cId="2988047866" sldId="547"/>
            <ac:spMk id="5" creationId="{00000000-0000-0000-0000-000000000000}"/>
          </ac:spMkLst>
        </pc:spChg>
      </pc:sldChg>
      <pc:sldChg chg="del">
        <pc:chgData name="Álvaro Ferreira" userId="8242b9476157fafd" providerId="LiveId" clId="{98C67274-69B5-44EF-8BEC-7A549F406D28}" dt="2020-06-29T19:34:27.909" v="3" actId="47"/>
        <pc:sldMkLst>
          <pc:docMk/>
          <pc:sldMk cId="1603385388" sldId="548"/>
        </pc:sldMkLst>
      </pc:sldChg>
      <pc:sldChg chg="modSp mod">
        <pc:chgData name="Álvaro Ferreira" userId="8242b9476157fafd" providerId="LiveId" clId="{98C67274-69B5-44EF-8BEC-7A549F406D28}" dt="2020-06-29T23:00:28.565" v="1980"/>
        <pc:sldMkLst>
          <pc:docMk/>
          <pc:sldMk cId="2990010494" sldId="549"/>
        </pc:sldMkLst>
        <pc:spChg chg="mod">
          <ac:chgData name="Álvaro Ferreira" userId="8242b9476157fafd" providerId="LiveId" clId="{98C67274-69B5-44EF-8BEC-7A549F406D28}" dt="2020-06-29T19:35:26.785" v="12" actId="20577"/>
          <ac:spMkLst>
            <pc:docMk/>
            <pc:sldMk cId="2990010494" sldId="549"/>
            <ac:spMk id="2" creationId="{00000000-0000-0000-0000-000000000000}"/>
          </ac:spMkLst>
        </pc:spChg>
        <pc:spChg chg="mod">
          <ac:chgData name="Álvaro Ferreira" userId="8242b9476157fafd" providerId="LiveId" clId="{98C67274-69B5-44EF-8BEC-7A549F406D28}" dt="2020-06-29T23:00:28.565" v="1980"/>
          <ac:spMkLst>
            <pc:docMk/>
            <pc:sldMk cId="2990010494" sldId="549"/>
            <ac:spMk id="5" creationId="{00000000-0000-0000-0000-000000000000}"/>
          </ac:spMkLst>
        </pc:spChg>
      </pc:sldChg>
      <pc:sldChg chg="modSp mod">
        <pc:chgData name="Álvaro Ferreira" userId="8242b9476157fafd" providerId="LiveId" clId="{98C67274-69B5-44EF-8BEC-7A549F406D28}" dt="2020-06-29T22:26:19.515" v="926" actId="207"/>
        <pc:sldMkLst>
          <pc:docMk/>
          <pc:sldMk cId="2639669333" sldId="550"/>
        </pc:sldMkLst>
        <pc:spChg chg="mod">
          <ac:chgData name="Álvaro Ferreira" userId="8242b9476157fafd" providerId="LiveId" clId="{98C67274-69B5-44EF-8BEC-7A549F406D28}" dt="2020-06-29T19:35:38.460" v="14" actId="20577"/>
          <ac:spMkLst>
            <pc:docMk/>
            <pc:sldMk cId="2639669333" sldId="550"/>
            <ac:spMk id="2" creationId="{00000000-0000-0000-0000-000000000000}"/>
          </ac:spMkLst>
        </pc:spChg>
        <pc:spChg chg="mod">
          <ac:chgData name="Álvaro Ferreira" userId="8242b9476157fafd" providerId="LiveId" clId="{98C67274-69B5-44EF-8BEC-7A549F406D28}" dt="2020-06-29T22:26:19.515" v="926" actId="207"/>
          <ac:spMkLst>
            <pc:docMk/>
            <pc:sldMk cId="2639669333" sldId="550"/>
            <ac:spMk id="5" creationId="{00000000-0000-0000-0000-000000000000}"/>
          </ac:spMkLst>
        </pc:spChg>
      </pc:sldChg>
      <pc:sldChg chg="modSp mod">
        <pc:chgData name="Álvaro Ferreira" userId="8242b9476157fafd" providerId="LiveId" clId="{98C67274-69B5-44EF-8BEC-7A549F406D28}" dt="2020-06-29T22:37:11.348" v="1514" actId="207"/>
        <pc:sldMkLst>
          <pc:docMk/>
          <pc:sldMk cId="2255331224" sldId="551"/>
        </pc:sldMkLst>
        <pc:spChg chg="mod">
          <ac:chgData name="Álvaro Ferreira" userId="8242b9476157fafd" providerId="LiveId" clId="{98C67274-69B5-44EF-8BEC-7A549F406D28}" dt="2020-06-29T19:35:51.396" v="16" actId="20577"/>
          <ac:spMkLst>
            <pc:docMk/>
            <pc:sldMk cId="2255331224" sldId="551"/>
            <ac:spMk id="2" creationId="{00000000-0000-0000-0000-000000000000}"/>
          </ac:spMkLst>
        </pc:spChg>
        <pc:spChg chg="mod">
          <ac:chgData name="Álvaro Ferreira" userId="8242b9476157fafd" providerId="LiveId" clId="{98C67274-69B5-44EF-8BEC-7A549F406D28}" dt="2020-06-29T22:37:11.348" v="1514" actId="207"/>
          <ac:spMkLst>
            <pc:docMk/>
            <pc:sldMk cId="2255331224" sldId="551"/>
            <ac:spMk id="5" creationId="{00000000-0000-0000-0000-000000000000}"/>
          </ac:spMkLst>
        </pc:spChg>
      </pc:sldChg>
      <pc:sldChg chg="modSp mod">
        <pc:chgData name="Álvaro Ferreira" userId="8242b9476157fafd" providerId="LiveId" clId="{98C67274-69B5-44EF-8BEC-7A549F406D28}" dt="2020-06-29T22:56:59.529" v="1832" actId="20577"/>
        <pc:sldMkLst>
          <pc:docMk/>
          <pc:sldMk cId="1104365994" sldId="552"/>
        </pc:sldMkLst>
        <pc:spChg chg="mod">
          <ac:chgData name="Álvaro Ferreira" userId="8242b9476157fafd" providerId="LiveId" clId="{98C67274-69B5-44EF-8BEC-7A549F406D28}" dt="2020-06-29T19:36:06.245" v="20" actId="20577"/>
          <ac:spMkLst>
            <pc:docMk/>
            <pc:sldMk cId="1104365994" sldId="552"/>
            <ac:spMk id="2" creationId="{00000000-0000-0000-0000-000000000000}"/>
          </ac:spMkLst>
        </pc:spChg>
        <pc:spChg chg="mod">
          <ac:chgData name="Álvaro Ferreira" userId="8242b9476157fafd" providerId="LiveId" clId="{98C67274-69B5-44EF-8BEC-7A549F406D28}" dt="2020-06-29T22:56:59.529" v="1832" actId="20577"/>
          <ac:spMkLst>
            <pc:docMk/>
            <pc:sldMk cId="1104365994" sldId="552"/>
            <ac:spMk id="5" creationId="{00000000-0000-0000-0000-000000000000}"/>
          </ac:spMkLst>
        </pc:spChg>
      </pc:sldChg>
      <pc:sldChg chg="modSp mod">
        <pc:chgData name="Álvaro Ferreira" userId="8242b9476157fafd" providerId="LiveId" clId="{98C67274-69B5-44EF-8BEC-7A549F406D28}" dt="2020-06-29T22:57:46.509" v="1918" actId="207"/>
        <pc:sldMkLst>
          <pc:docMk/>
          <pc:sldMk cId="2195110301" sldId="553"/>
        </pc:sldMkLst>
        <pc:spChg chg="mod">
          <ac:chgData name="Álvaro Ferreira" userId="8242b9476157fafd" providerId="LiveId" clId="{98C67274-69B5-44EF-8BEC-7A549F406D28}" dt="2020-06-29T19:35:16.472" v="10" actId="20577"/>
          <ac:spMkLst>
            <pc:docMk/>
            <pc:sldMk cId="2195110301" sldId="553"/>
            <ac:spMk id="2" creationId="{00000000-0000-0000-0000-000000000000}"/>
          </ac:spMkLst>
        </pc:spChg>
        <pc:spChg chg="mod">
          <ac:chgData name="Álvaro Ferreira" userId="8242b9476157fafd" providerId="LiveId" clId="{98C67274-69B5-44EF-8BEC-7A549F406D28}" dt="2020-06-29T22:57:46.509" v="1918" actId="207"/>
          <ac:spMkLst>
            <pc:docMk/>
            <pc:sldMk cId="2195110301" sldId="553"/>
            <ac:spMk id="5" creationId="{00000000-0000-0000-0000-000000000000}"/>
          </ac:spMkLst>
        </pc:spChg>
      </pc:sldChg>
      <pc:sldChg chg="add">
        <pc:chgData name="Álvaro Ferreira" userId="8242b9476157fafd" providerId="LiveId" clId="{98C67274-69B5-44EF-8BEC-7A549F406D28}" dt="2020-06-29T19:34:25.913" v="2"/>
        <pc:sldMkLst>
          <pc:docMk/>
          <pc:sldMk cId="2146981189" sldId="554"/>
        </pc:sldMkLst>
      </pc:sldChg>
      <pc:sldChg chg="modSp add mod">
        <pc:chgData name="Álvaro Ferreira" userId="8242b9476157fafd" providerId="LiveId" clId="{98C67274-69B5-44EF-8BEC-7A549F406D28}" dt="2020-06-29T23:08:31.573" v="2416" actId="207"/>
        <pc:sldMkLst>
          <pc:docMk/>
          <pc:sldMk cId="3793117933" sldId="555"/>
        </pc:sldMkLst>
        <pc:spChg chg="mod">
          <ac:chgData name="Álvaro Ferreira" userId="8242b9476157fafd" providerId="LiveId" clId="{98C67274-69B5-44EF-8BEC-7A549F406D28}" dt="2020-06-29T21:13:20.104" v="143" actId="20577"/>
          <ac:spMkLst>
            <pc:docMk/>
            <pc:sldMk cId="3793117933" sldId="555"/>
            <ac:spMk id="2" creationId="{00000000-0000-0000-0000-000000000000}"/>
          </ac:spMkLst>
        </pc:spChg>
        <pc:spChg chg="mod">
          <ac:chgData name="Álvaro Ferreira" userId="8242b9476157fafd" providerId="LiveId" clId="{98C67274-69B5-44EF-8BEC-7A549F406D28}" dt="2020-06-29T23:08:31.573" v="2416" actId="207"/>
          <ac:spMkLst>
            <pc:docMk/>
            <pc:sldMk cId="3793117933" sldId="555"/>
            <ac:spMk id="5" creationId="{00000000-0000-0000-0000-000000000000}"/>
          </ac:spMkLst>
        </pc:spChg>
      </pc:sldChg>
      <pc:sldChg chg="add del">
        <pc:chgData name="Álvaro Ferreira" userId="8242b9476157fafd" providerId="LiveId" clId="{98C67274-69B5-44EF-8BEC-7A549F406D28}" dt="2020-06-29T19:35:05.072" v="7"/>
        <pc:sldMkLst>
          <pc:docMk/>
          <pc:sldMk cId="3890029605" sldId="555"/>
        </pc:sldMkLst>
      </pc:sldChg>
      <pc:sldChg chg="addSp delSp modSp add mod">
        <pc:chgData name="Álvaro Ferreira" userId="8242b9476157fafd" providerId="LiveId" clId="{98C67274-69B5-44EF-8BEC-7A549F406D28}" dt="2020-06-29T23:05:00.965" v="2173" actId="207"/>
        <pc:sldMkLst>
          <pc:docMk/>
          <pc:sldMk cId="4205250500" sldId="556"/>
        </pc:sldMkLst>
        <pc:spChg chg="mod">
          <ac:chgData name="Álvaro Ferreira" userId="8242b9476157fafd" providerId="LiveId" clId="{98C67274-69B5-44EF-8BEC-7A549F406D28}" dt="2020-06-29T21:13:30.257" v="145" actId="20577"/>
          <ac:spMkLst>
            <pc:docMk/>
            <pc:sldMk cId="4205250500" sldId="556"/>
            <ac:spMk id="2" creationId="{00000000-0000-0000-0000-000000000000}"/>
          </ac:spMkLst>
        </pc:spChg>
        <pc:spChg chg="add del">
          <ac:chgData name="Álvaro Ferreira" userId="8242b9476157fafd" providerId="LiveId" clId="{98C67274-69B5-44EF-8BEC-7A549F406D28}" dt="2020-06-29T23:03:24.171" v="2086"/>
          <ac:spMkLst>
            <pc:docMk/>
            <pc:sldMk cId="4205250500" sldId="556"/>
            <ac:spMk id="3" creationId="{C73E81A5-2978-4FB1-AB56-DAC30A6FEB1F}"/>
          </ac:spMkLst>
        </pc:spChg>
        <pc:spChg chg="add del">
          <ac:chgData name="Álvaro Ferreira" userId="8242b9476157fafd" providerId="LiveId" clId="{98C67274-69B5-44EF-8BEC-7A549F406D28}" dt="2020-06-29T23:03:38.856" v="2089" actId="478"/>
          <ac:spMkLst>
            <pc:docMk/>
            <pc:sldMk cId="4205250500" sldId="556"/>
            <ac:spMk id="4" creationId="{CA8EF6C2-C6AC-4C9C-B09D-2B174B92C3E4}"/>
          </ac:spMkLst>
        </pc:spChg>
        <pc:spChg chg="mod">
          <ac:chgData name="Álvaro Ferreira" userId="8242b9476157fafd" providerId="LiveId" clId="{98C67274-69B5-44EF-8BEC-7A549F406D28}" dt="2020-06-29T23:05:00.965" v="2173" actId="207"/>
          <ac:spMkLst>
            <pc:docMk/>
            <pc:sldMk cId="4205250500" sldId="556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98C67274-69B5-44EF-8BEC-7A549F406D28}" dt="2020-06-29T23:08:24.636" v="2415" actId="207"/>
        <pc:sldMkLst>
          <pc:docMk/>
          <pc:sldMk cId="557928262" sldId="557"/>
        </pc:sldMkLst>
        <pc:spChg chg="mod">
          <ac:chgData name="Álvaro Ferreira" userId="8242b9476157fafd" providerId="LiveId" clId="{98C67274-69B5-44EF-8BEC-7A549F406D28}" dt="2020-06-29T21:13:40.194" v="147" actId="20577"/>
          <ac:spMkLst>
            <pc:docMk/>
            <pc:sldMk cId="557928262" sldId="557"/>
            <ac:spMk id="2" creationId="{00000000-0000-0000-0000-000000000000}"/>
          </ac:spMkLst>
        </pc:spChg>
        <pc:spChg chg="mod">
          <ac:chgData name="Álvaro Ferreira" userId="8242b9476157fafd" providerId="LiveId" clId="{98C67274-69B5-44EF-8BEC-7A549F406D28}" dt="2020-06-29T23:08:24.636" v="2415" actId="207"/>
          <ac:spMkLst>
            <pc:docMk/>
            <pc:sldMk cId="557928262" sldId="557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98C67274-69B5-44EF-8BEC-7A549F406D28}" dt="2020-06-29T23:38:02.009" v="2710" actId="207"/>
        <pc:sldMkLst>
          <pc:docMk/>
          <pc:sldMk cId="1069497235" sldId="558"/>
        </pc:sldMkLst>
        <pc:spChg chg="mod">
          <ac:chgData name="Álvaro Ferreira" userId="8242b9476157fafd" providerId="LiveId" clId="{98C67274-69B5-44EF-8BEC-7A549F406D28}" dt="2020-06-29T21:13:52.106" v="149" actId="20577"/>
          <ac:spMkLst>
            <pc:docMk/>
            <pc:sldMk cId="1069497235" sldId="558"/>
            <ac:spMk id="2" creationId="{00000000-0000-0000-0000-000000000000}"/>
          </ac:spMkLst>
        </pc:spChg>
        <pc:spChg chg="mod">
          <ac:chgData name="Álvaro Ferreira" userId="8242b9476157fafd" providerId="LiveId" clId="{98C67274-69B5-44EF-8BEC-7A549F406D28}" dt="2020-06-29T23:38:02.009" v="2710" actId="207"/>
          <ac:spMkLst>
            <pc:docMk/>
            <pc:sldMk cId="1069497235" sldId="558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98C67274-69B5-44EF-8BEC-7A549F406D28}" dt="2020-06-29T23:39:13.194" v="2775"/>
        <pc:sldMkLst>
          <pc:docMk/>
          <pc:sldMk cId="3744757980" sldId="559"/>
        </pc:sldMkLst>
        <pc:spChg chg="mod">
          <ac:chgData name="Álvaro Ferreira" userId="8242b9476157fafd" providerId="LiveId" clId="{98C67274-69B5-44EF-8BEC-7A549F406D28}" dt="2020-06-29T21:14:01.930" v="151" actId="20577"/>
          <ac:spMkLst>
            <pc:docMk/>
            <pc:sldMk cId="3744757980" sldId="559"/>
            <ac:spMk id="2" creationId="{00000000-0000-0000-0000-000000000000}"/>
          </ac:spMkLst>
        </pc:spChg>
        <pc:spChg chg="mod">
          <ac:chgData name="Álvaro Ferreira" userId="8242b9476157fafd" providerId="LiveId" clId="{98C67274-69B5-44EF-8BEC-7A549F406D28}" dt="2020-06-29T23:39:13.194" v="2775"/>
          <ac:spMkLst>
            <pc:docMk/>
            <pc:sldMk cId="3744757980" sldId="559"/>
            <ac:spMk id="5" creationId="{00000000-0000-0000-0000-000000000000}"/>
          </ac:spMkLst>
        </pc:spChg>
      </pc:sldChg>
    </pc:docChg>
  </pc:docChgLst>
  <pc:docChgLst>
    <pc:chgData name="Álvaro Ferreira" userId="8242b9476157fafd" providerId="LiveId" clId="{4D2C7CB9-3164-4D88-B475-91DF2FEA1524}"/>
    <pc:docChg chg="undo redo custSel addSld delSld modSld">
      <pc:chgData name="Álvaro Ferreira" userId="8242b9476157fafd" providerId="LiveId" clId="{4D2C7CB9-3164-4D88-B475-91DF2FEA1524}" dt="2021-01-07T22:19:09.645" v="1201" actId="207"/>
      <pc:docMkLst>
        <pc:docMk/>
      </pc:docMkLst>
      <pc:sldChg chg="modSp mod">
        <pc:chgData name="Álvaro Ferreira" userId="8242b9476157fafd" providerId="LiveId" clId="{4D2C7CB9-3164-4D88-B475-91DF2FEA1524}" dt="2021-01-07T21:54:29.833" v="760" actId="20577"/>
        <pc:sldMkLst>
          <pc:docMk/>
          <pc:sldMk cId="0" sldId="458"/>
        </pc:sldMkLst>
        <pc:spChg chg="mod">
          <ac:chgData name="Álvaro Ferreira" userId="8242b9476157fafd" providerId="LiveId" clId="{4D2C7CB9-3164-4D88-B475-91DF2FEA1524}" dt="2021-01-07T21:54:29.833" v="760" actId="20577"/>
          <ac:spMkLst>
            <pc:docMk/>
            <pc:sldMk cId="0" sldId="458"/>
            <ac:spMk id="3" creationId="{00000000-0000-0000-0000-000000000000}"/>
          </ac:spMkLst>
        </pc:spChg>
      </pc:sldChg>
      <pc:sldChg chg="modSp mod">
        <pc:chgData name="Álvaro Ferreira" userId="8242b9476157fafd" providerId="LiveId" clId="{4D2C7CB9-3164-4D88-B475-91DF2FEA1524}" dt="2021-01-07T22:17:05.368" v="1191" actId="20577"/>
        <pc:sldMkLst>
          <pc:docMk/>
          <pc:sldMk cId="0" sldId="476"/>
        </pc:sldMkLst>
        <pc:spChg chg="mod">
          <ac:chgData name="Álvaro Ferreira" userId="8242b9476157fafd" providerId="LiveId" clId="{4D2C7CB9-3164-4D88-B475-91DF2FEA1524}" dt="2021-01-07T22:17:00.992" v="1180" actId="20577"/>
          <ac:spMkLst>
            <pc:docMk/>
            <pc:sldMk cId="0" sldId="476"/>
            <ac:spMk id="2" creationId="{00000000-0000-0000-0000-000000000000}"/>
          </ac:spMkLst>
        </pc:spChg>
        <pc:spChg chg="mod">
          <ac:chgData name="Álvaro Ferreira" userId="8242b9476157fafd" providerId="LiveId" clId="{4D2C7CB9-3164-4D88-B475-91DF2FEA1524}" dt="2021-01-07T22:17:05.368" v="1191" actId="20577"/>
          <ac:spMkLst>
            <pc:docMk/>
            <pc:sldMk cId="0" sldId="476"/>
            <ac:spMk id="3" creationId="{00000000-0000-0000-0000-000000000000}"/>
          </ac:spMkLst>
        </pc:spChg>
      </pc:sldChg>
      <pc:sldChg chg="modSp mod">
        <pc:chgData name="Álvaro Ferreira" userId="8242b9476157fafd" providerId="LiveId" clId="{4D2C7CB9-3164-4D88-B475-91DF2FEA1524}" dt="2021-01-07T21:54:13.893" v="755" actId="20577"/>
        <pc:sldMkLst>
          <pc:docMk/>
          <pc:sldMk cId="321256454" sldId="541"/>
        </pc:sldMkLst>
        <pc:spChg chg="mod">
          <ac:chgData name="Álvaro Ferreira" userId="8242b9476157fafd" providerId="LiveId" clId="{4D2C7CB9-3164-4D88-B475-91DF2FEA1524}" dt="2021-01-07T21:54:13.893" v="755" actId="20577"/>
          <ac:spMkLst>
            <pc:docMk/>
            <pc:sldMk cId="321256454" sldId="541"/>
            <ac:spMk id="3" creationId="{00000000-0000-0000-0000-000000000000}"/>
          </ac:spMkLst>
        </pc:spChg>
      </pc:sldChg>
      <pc:sldChg chg="modSp mod">
        <pc:chgData name="Álvaro Ferreira" userId="8242b9476157fafd" providerId="LiveId" clId="{4D2C7CB9-3164-4D88-B475-91DF2FEA1524}" dt="2021-01-07T21:08:17.158" v="215" actId="20577"/>
        <pc:sldMkLst>
          <pc:docMk/>
          <pc:sldMk cId="2990010494" sldId="549"/>
        </pc:sldMkLst>
        <pc:spChg chg="mod">
          <ac:chgData name="Álvaro Ferreira" userId="8242b9476157fafd" providerId="LiveId" clId="{4D2C7CB9-3164-4D88-B475-91DF2FEA1524}" dt="2021-01-07T21:08:17.158" v="215" actId="20577"/>
          <ac:spMkLst>
            <pc:docMk/>
            <pc:sldMk cId="2990010494" sldId="549"/>
            <ac:spMk id="5" creationId="{00000000-0000-0000-0000-000000000000}"/>
          </ac:spMkLst>
        </pc:spChg>
      </pc:sldChg>
      <pc:sldChg chg="modSp mod">
        <pc:chgData name="Álvaro Ferreira" userId="8242b9476157fafd" providerId="LiveId" clId="{4D2C7CB9-3164-4D88-B475-91DF2FEA1524}" dt="2021-01-07T21:55:12.618" v="765" actId="20577"/>
        <pc:sldMkLst>
          <pc:docMk/>
          <pc:sldMk cId="2639669333" sldId="550"/>
        </pc:sldMkLst>
        <pc:spChg chg="mod">
          <ac:chgData name="Álvaro Ferreira" userId="8242b9476157fafd" providerId="LiveId" clId="{4D2C7CB9-3164-4D88-B475-91DF2FEA1524}" dt="2021-01-07T21:55:12.618" v="765" actId="20577"/>
          <ac:spMkLst>
            <pc:docMk/>
            <pc:sldMk cId="2639669333" sldId="550"/>
            <ac:spMk id="2" creationId="{00000000-0000-0000-0000-000000000000}"/>
          </ac:spMkLst>
        </pc:spChg>
        <pc:spChg chg="mod">
          <ac:chgData name="Álvaro Ferreira" userId="8242b9476157fafd" providerId="LiveId" clId="{4D2C7CB9-3164-4D88-B475-91DF2FEA1524}" dt="2021-01-07T21:07:53.907" v="199" actId="20577"/>
          <ac:spMkLst>
            <pc:docMk/>
            <pc:sldMk cId="2639669333" sldId="550"/>
            <ac:spMk id="5" creationId="{00000000-0000-0000-0000-000000000000}"/>
          </ac:spMkLst>
        </pc:spChg>
      </pc:sldChg>
      <pc:sldChg chg="modSp mod">
        <pc:chgData name="Álvaro Ferreira" userId="8242b9476157fafd" providerId="LiveId" clId="{4D2C7CB9-3164-4D88-B475-91DF2FEA1524}" dt="2021-01-07T21:11:33.759" v="285" actId="20577"/>
        <pc:sldMkLst>
          <pc:docMk/>
          <pc:sldMk cId="2255331224" sldId="551"/>
        </pc:sldMkLst>
        <pc:spChg chg="mod">
          <ac:chgData name="Álvaro Ferreira" userId="8242b9476157fafd" providerId="LiveId" clId="{4D2C7CB9-3164-4D88-B475-91DF2FEA1524}" dt="2021-01-07T21:11:33.759" v="285" actId="20577"/>
          <ac:spMkLst>
            <pc:docMk/>
            <pc:sldMk cId="2255331224" sldId="551"/>
            <ac:spMk id="5" creationId="{00000000-0000-0000-0000-000000000000}"/>
          </ac:spMkLst>
        </pc:spChg>
      </pc:sldChg>
      <pc:sldChg chg="modSp mod">
        <pc:chgData name="Álvaro Ferreira" userId="8242b9476157fafd" providerId="LiveId" clId="{4D2C7CB9-3164-4D88-B475-91DF2FEA1524}" dt="2021-01-07T21:19:33.318" v="340" actId="207"/>
        <pc:sldMkLst>
          <pc:docMk/>
          <pc:sldMk cId="1104365994" sldId="552"/>
        </pc:sldMkLst>
        <pc:spChg chg="mod">
          <ac:chgData name="Álvaro Ferreira" userId="8242b9476157fafd" providerId="LiveId" clId="{4D2C7CB9-3164-4D88-B475-91DF2FEA1524}" dt="2021-01-07T21:19:33.318" v="340" actId="207"/>
          <ac:spMkLst>
            <pc:docMk/>
            <pc:sldMk cId="1104365994" sldId="552"/>
            <ac:spMk id="5" creationId="{00000000-0000-0000-0000-000000000000}"/>
          </ac:spMkLst>
        </pc:spChg>
      </pc:sldChg>
      <pc:sldChg chg="modSp mod">
        <pc:chgData name="Álvaro Ferreira" userId="8242b9476157fafd" providerId="LiveId" clId="{4D2C7CB9-3164-4D88-B475-91DF2FEA1524}" dt="2021-01-07T20:51:34.112" v="182" actId="20577"/>
        <pc:sldMkLst>
          <pc:docMk/>
          <pc:sldMk cId="2195110301" sldId="553"/>
        </pc:sldMkLst>
        <pc:spChg chg="mod">
          <ac:chgData name="Álvaro Ferreira" userId="8242b9476157fafd" providerId="LiveId" clId="{4D2C7CB9-3164-4D88-B475-91DF2FEA1524}" dt="2021-01-07T20:51:34.112" v="182" actId="20577"/>
          <ac:spMkLst>
            <pc:docMk/>
            <pc:sldMk cId="2195110301" sldId="553"/>
            <ac:spMk id="5" creationId="{00000000-0000-0000-0000-000000000000}"/>
          </ac:spMkLst>
        </pc:spChg>
      </pc:sldChg>
      <pc:sldChg chg="del">
        <pc:chgData name="Álvaro Ferreira" userId="8242b9476157fafd" providerId="LiveId" clId="{4D2C7CB9-3164-4D88-B475-91DF2FEA1524}" dt="2021-01-07T22:18:14.091" v="1193" actId="47"/>
        <pc:sldMkLst>
          <pc:docMk/>
          <pc:sldMk cId="2146981189" sldId="554"/>
        </pc:sldMkLst>
      </pc:sldChg>
      <pc:sldChg chg="modSp mod">
        <pc:chgData name="Álvaro Ferreira" userId="8242b9476157fafd" providerId="LiveId" clId="{4D2C7CB9-3164-4D88-B475-91DF2FEA1524}" dt="2021-01-07T21:21:59.035" v="431" actId="207"/>
        <pc:sldMkLst>
          <pc:docMk/>
          <pc:sldMk cId="3793117933" sldId="555"/>
        </pc:sldMkLst>
        <pc:spChg chg="mod">
          <ac:chgData name="Álvaro Ferreira" userId="8242b9476157fafd" providerId="LiveId" clId="{4D2C7CB9-3164-4D88-B475-91DF2FEA1524}" dt="2021-01-07T21:21:59.035" v="431" actId="207"/>
          <ac:spMkLst>
            <pc:docMk/>
            <pc:sldMk cId="3793117933" sldId="555"/>
            <ac:spMk id="5" creationId="{00000000-0000-0000-0000-000000000000}"/>
          </ac:spMkLst>
        </pc:spChg>
      </pc:sldChg>
      <pc:sldChg chg="modSp mod">
        <pc:chgData name="Álvaro Ferreira" userId="8242b9476157fafd" providerId="LiveId" clId="{4D2C7CB9-3164-4D88-B475-91DF2FEA1524}" dt="2021-01-07T21:22:40.164" v="447" actId="20577"/>
        <pc:sldMkLst>
          <pc:docMk/>
          <pc:sldMk cId="4205250500" sldId="556"/>
        </pc:sldMkLst>
        <pc:spChg chg="mod">
          <ac:chgData name="Álvaro Ferreira" userId="8242b9476157fafd" providerId="LiveId" clId="{4D2C7CB9-3164-4D88-B475-91DF2FEA1524}" dt="2021-01-07T21:22:40.164" v="447" actId="20577"/>
          <ac:spMkLst>
            <pc:docMk/>
            <pc:sldMk cId="4205250500" sldId="556"/>
            <ac:spMk id="5" creationId="{00000000-0000-0000-0000-000000000000}"/>
          </ac:spMkLst>
        </pc:spChg>
      </pc:sldChg>
      <pc:sldChg chg="modSp mod">
        <pc:chgData name="Álvaro Ferreira" userId="8242b9476157fafd" providerId="LiveId" clId="{4D2C7CB9-3164-4D88-B475-91DF2FEA1524}" dt="2021-01-07T21:26:10.774" v="521" actId="207"/>
        <pc:sldMkLst>
          <pc:docMk/>
          <pc:sldMk cId="557928262" sldId="557"/>
        </pc:sldMkLst>
        <pc:spChg chg="mod">
          <ac:chgData name="Álvaro Ferreira" userId="8242b9476157fafd" providerId="LiveId" clId="{4D2C7CB9-3164-4D88-B475-91DF2FEA1524}" dt="2021-01-07T21:26:10.774" v="521" actId="207"/>
          <ac:spMkLst>
            <pc:docMk/>
            <pc:sldMk cId="557928262" sldId="557"/>
            <ac:spMk id="5" creationId="{00000000-0000-0000-0000-000000000000}"/>
          </ac:spMkLst>
        </pc:spChg>
      </pc:sldChg>
      <pc:sldChg chg="modSp mod">
        <pc:chgData name="Álvaro Ferreira" userId="8242b9476157fafd" providerId="LiveId" clId="{4D2C7CB9-3164-4D88-B475-91DF2FEA1524}" dt="2021-01-07T21:27:59.456" v="532" actId="20577"/>
        <pc:sldMkLst>
          <pc:docMk/>
          <pc:sldMk cId="1069497235" sldId="558"/>
        </pc:sldMkLst>
        <pc:spChg chg="mod">
          <ac:chgData name="Álvaro Ferreira" userId="8242b9476157fafd" providerId="LiveId" clId="{4D2C7CB9-3164-4D88-B475-91DF2FEA1524}" dt="2021-01-07T21:27:59.456" v="532" actId="20577"/>
          <ac:spMkLst>
            <pc:docMk/>
            <pc:sldMk cId="1069497235" sldId="558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4D2C7CB9-3164-4D88-B475-91DF2FEA1524}" dt="2021-01-07T21:55:16.255" v="770" actId="20577"/>
        <pc:sldMkLst>
          <pc:docMk/>
          <pc:sldMk cId="1541086742" sldId="560"/>
        </pc:sldMkLst>
        <pc:spChg chg="mod">
          <ac:chgData name="Álvaro Ferreira" userId="8242b9476157fafd" providerId="LiveId" clId="{4D2C7CB9-3164-4D88-B475-91DF2FEA1524}" dt="2021-01-07T21:55:16.255" v="770" actId="20577"/>
          <ac:spMkLst>
            <pc:docMk/>
            <pc:sldMk cId="1541086742" sldId="560"/>
            <ac:spMk id="2" creationId="{00000000-0000-0000-0000-000000000000}"/>
          </ac:spMkLst>
        </pc:spChg>
        <pc:spChg chg="mod">
          <ac:chgData name="Álvaro Ferreira" userId="8242b9476157fafd" providerId="LiveId" clId="{4D2C7CB9-3164-4D88-B475-91DF2FEA1524}" dt="2021-01-07T21:09:02.408" v="274" actId="20577"/>
          <ac:spMkLst>
            <pc:docMk/>
            <pc:sldMk cId="1541086742" sldId="560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4D2C7CB9-3164-4D88-B475-91DF2FEA1524}" dt="2021-01-07T21:51:54.129" v="690" actId="20577"/>
        <pc:sldMkLst>
          <pc:docMk/>
          <pc:sldMk cId="2920848245" sldId="561"/>
        </pc:sldMkLst>
        <pc:spChg chg="mod">
          <ac:chgData name="Álvaro Ferreira" userId="8242b9476157fafd" providerId="LiveId" clId="{4D2C7CB9-3164-4D88-B475-91DF2FEA1524}" dt="2021-01-07T21:32:37.719" v="546" actId="20577"/>
          <ac:spMkLst>
            <pc:docMk/>
            <pc:sldMk cId="2920848245" sldId="561"/>
            <ac:spMk id="2" creationId="{00000000-0000-0000-0000-000000000000}"/>
          </ac:spMkLst>
        </pc:spChg>
        <pc:spChg chg="mod">
          <ac:chgData name="Álvaro Ferreira" userId="8242b9476157fafd" providerId="LiveId" clId="{4D2C7CB9-3164-4D88-B475-91DF2FEA1524}" dt="2021-01-07T21:51:54.129" v="690" actId="20577"/>
          <ac:spMkLst>
            <pc:docMk/>
            <pc:sldMk cId="2920848245" sldId="561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4D2C7CB9-3164-4D88-B475-91DF2FEA1524}" dt="2021-01-07T22:04:59.188" v="843" actId="20577"/>
        <pc:sldMkLst>
          <pc:docMk/>
          <pc:sldMk cId="1161049900" sldId="562"/>
        </pc:sldMkLst>
        <pc:spChg chg="mod">
          <ac:chgData name="Álvaro Ferreira" userId="8242b9476157fafd" providerId="LiveId" clId="{4D2C7CB9-3164-4D88-B475-91DF2FEA1524}" dt="2021-01-07T22:04:59.188" v="843" actId="20577"/>
          <ac:spMkLst>
            <pc:docMk/>
            <pc:sldMk cId="1161049900" sldId="562"/>
            <ac:spMk id="2" creationId="{00000000-0000-0000-0000-000000000000}"/>
          </ac:spMkLst>
        </pc:spChg>
        <pc:spChg chg="mod">
          <ac:chgData name="Álvaro Ferreira" userId="8242b9476157fafd" providerId="LiveId" clId="{4D2C7CB9-3164-4D88-B475-91DF2FEA1524}" dt="2021-01-07T22:03:31.283" v="840" actId="207"/>
          <ac:spMkLst>
            <pc:docMk/>
            <pc:sldMk cId="1161049900" sldId="562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4D2C7CB9-3164-4D88-B475-91DF2FEA1524}" dt="2021-01-07T22:08:26.551" v="1026" actId="20577"/>
        <pc:sldMkLst>
          <pc:docMk/>
          <pc:sldMk cId="800385672" sldId="563"/>
        </pc:sldMkLst>
        <pc:spChg chg="mod">
          <ac:chgData name="Álvaro Ferreira" userId="8242b9476157fafd" providerId="LiveId" clId="{4D2C7CB9-3164-4D88-B475-91DF2FEA1524}" dt="2021-01-07T22:05:11.948" v="862" actId="20577"/>
          <ac:spMkLst>
            <pc:docMk/>
            <pc:sldMk cId="800385672" sldId="563"/>
            <ac:spMk id="2" creationId="{00000000-0000-0000-0000-000000000000}"/>
          </ac:spMkLst>
        </pc:spChg>
        <pc:spChg chg="mod">
          <ac:chgData name="Álvaro Ferreira" userId="8242b9476157fafd" providerId="LiveId" clId="{4D2C7CB9-3164-4D88-B475-91DF2FEA1524}" dt="2021-01-07T22:08:26.551" v="1026" actId="20577"/>
          <ac:spMkLst>
            <pc:docMk/>
            <pc:sldMk cId="800385672" sldId="563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4D2C7CB9-3164-4D88-B475-91DF2FEA1524}" dt="2021-01-07T22:19:09.645" v="1201" actId="207"/>
        <pc:sldMkLst>
          <pc:docMk/>
          <pc:sldMk cId="93961750" sldId="564"/>
        </pc:sldMkLst>
        <pc:spChg chg="mod">
          <ac:chgData name="Álvaro Ferreira" userId="8242b9476157fafd" providerId="LiveId" clId="{4D2C7CB9-3164-4D88-B475-91DF2FEA1524}" dt="2021-01-07T22:18:27.757" v="1195" actId="20577"/>
          <ac:spMkLst>
            <pc:docMk/>
            <pc:sldMk cId="93961750" sldId="564"/>
            <ac:spMk id="2" creationId="{00000000-0000-0000-0000-000000000000}"/>
          </ac:spMkLst>
        </pc:spChg>
        <pc:spChg chg="mod">
          <ac:chgData name="Álvaro Ferreira" userId="8242b9476157fafd" providerId="LiveId" clId="{4D2C7CB9-3164-4D88-B475-91DF2FEA1524}" dt="2021-01-07T22:19:09.645" v="1201" actId="207"/>
          <ac:spMkLst>
            <pc:docMk/>
            <pc:sldMk cId="93961750" sldId="564"/>
            <ac:spMk id="5" creationId="{00000000-0000-0000-0000-000000000000}"/>
          </ac:spMkLst>
        </pc:spChg>
      </pc:sldChg>
      <pc:sldChg chg="add">
        <pc:chgData name="Álvaro Ferreira" userId="8242b9476157fafd" providerId="LiveId" clId="{4D2C7CB9-3164-4D88-B475-91DF2FEA1524}" dt="2021-01-07T22:18:12.038" v="1192"/>
        <pc:sldMkLst>
          <pc:docMk/>
          <pc:sldMk cId="1226401241" sldId="565"/>
        </pc:sldMkLst>
      </pc:sldChg>
    </pc:docChg>
  </pc:docChgLst>
  <pc:docChgLst>
    <pc:chgData name="Álvaro Ferreira" userId="8242b9476157fafd" providerId="LiveId" clId="{F3FAE969-6B72-4F4F-813B-96A144DFE0C5}"/>
    <pc:docChg chg="custSel addSld delSld modSld">
      <pc:chgData name="Álvaro Ferreira" userId="8242b9476157fafd" providerId="LiveId" clId="{F3FAE969-6B72-4F4F-813B-96A144DFE0C5}" dt="2020-06-16T11:38:05.372" v="172" actId="20577"/>
      <pc:docMkLst>
        <pc:docMk/>
      </pc:docMkLst>
      <pc:sldChg chg="del">
        <pc:chgData name="Álvaro Ferreira" userId="8242b9476157fafd" providerId="LiveId" clId="{F3FAE969-6B72-4F4F-813B-96A144DFE0C5}" dt="2020-06-10T23:29:00.484" v="14" actId="47"/>
        <pc:sldMkLst>
          <pc:docMk/>
          <pc:sldMk cId="0" sldId="265"/>
        </pc:sldMkLst>
      </pc:sldChg>
      <pc:sldChg chg="del">
        <pc:chgData name="Álvaro Ferreira" userId="8242b9476157fafd" providerId="LiveId" clId="{F3FAE969-6B72-4F4F-813B-96A144DFE0C5}" dt="2020-06-10T23:29:00.484" v="14" actId="47"/>
        <pc:sldMkLst>
          <pc:docMk/>
          <pc:sldMk cId="0" sldId="360"/>
        </pc:sldMkLst>
      </pc:sldChg>
      <pc:sldChg chg="del">
        <pc:chgData name="Álvaro Ferreira" userId="8242b9476157fafd" providerId="LiveId" clId="{F3FAE969-6B72-4F4F-813B-96A144DFE0C5}" dt="2020-06-10T23:29:00.484" v="14" actId="47"/>
        <pc:sldMkLst>
          <pc:docMk/>
          <pc:sldMk cId="0" sldId="361"/>
        </pc:sldMkLst>
      </pc:sldChg>
      <pc:sldChg chg="del">
        <pc:chgData name="Álvaro Ferreira" userId="8242b9476157fafd" providerId="LiveId" clId="{F3FAE969-6B72-4F4F-813B-96A144DFE0C5}" dt="2020-06-10T23:29:00.484" v="14" actId="47"/>
        <pc:sldMkLst>
          <pc:docMk/>
          <pc:sldMk cId="0" sldId="457"/>
        </pc:sldMkLst>
      </pc:sldChg>
      <pc:sldChg chg="del">
        <pc:chgData name="Álvaro Ferreira" userId="8242b9476157fafd" providerId="LiveId" clId="{F3FAE969-6B72-4F4F-813B-96A144DFE0C5}" dt="2020-06-10T23:29:00.484" v="14" actId="47"/>
        <pc:sldMkLst>
          <pc:docMk/>
          <pc:sldMk cId="0" sldId="458"/>
        </pc:sldMkLst>
      </pc:sldChg>
      <pc:sldChg chg="del">
        <pc:chgData name="Álvaro Ferreira" userId="8242b9476157fafd" providerId="LiveId" clId="{F3FAE969-6B72-4F4F-813B-96A144DFE0C5}" dt="2020-06-10T23:29:00.484" v="14" actId="47"/>
        <pc:sldMkLst>
          <pc:docMk/>
          <pc:sldMk cId="0" sldId="470"/>
        </pc:sldMkLst>
      </pc:sldChg>
      <pc:sldChg chg="modSp mod">
        <pc:chgData name="Álvaro Ferreira" userId="8242b9476157fafd" providerId="LiveId" clId="{F3FAE969-6B72-4F4F-813B-96A144DFE0C5}" dt="2020-06-10T23:28:47.290" v="12" actId="20577"/>
        <pc:sldMkLst>
          <pc:docMk/>
          <pc:sldMk cId="0" sldId="476"/>
        </pc:sldMkLst>
        <pc:spChg chg="mod">
          <ac:chgData name="Álvaro Ferreira" userId="8242b9476157fafd" providerId="LiveId" clId="{F3FAE969-6B72-4F4F-813B-96A144DFE0C5}" dt="2020-06-10T23:28:47.290" v="12" actId="20577"/>
          <ac:spMkLst>
            <pc:docMk/>
            <pc:sldMk cId="0" sldId="476"/>
            <ac:spMk id="2" creationId="{00000000-0000-0000-0000-000000000000}"/>
          </ac:spMkLst>
        </pc:spChg>
      </pc:sldChg>
      <pc:sldChg chg="del">
        <pc:chgData name="Álvaro Ferreira" userId="8242b9476157fafd" providerId="LiveId" clId="{F3FAE969-6B72-4F4F-813B-96A144DFE0C5}" dt="2020-06-10T23:29:00.484" v="14" actId="47"/>
        <pc:sldMkLst>
          <pc:docMk/>
          <pc:sldMk cId="1039317566" sldId="540"/>
        </pc:sldMkLst>
      </pc:sldChg>
      <pc:sldChg chg="del">
        <pc:chgData name="Álvaro Ferreira" userId="8242b9476157fafd" providerId="LiveId" clId="{F3FAE969-6B72-4F4F-813B-96A144DFE0C5}" dt="2020-06-10T23:29:00.484" v="14" actId="47"/>
        <pc:sldMkLst>
          <pc:docMk/>
          <pc:sldMk cId="321256454" sldId="541"/>
        </pc:sldMkLst>
      </pc:sldChg>
      <pc:sldChg chg="modSp mod">
        <pc:chgData name="Álvaro Ferreira" userId="8242b9476157fafd" providerId="LiveId" clId="{F3FAE969-6B72-4F4F-813B-96A144DFE0C5}" dt="2020-06-11T11:33:32.482" v="170" actId="20577"/>
        <pc:sldMkLst>
          <pc:docMk/>
          <pc:sldMk cId="3887978922" sldId="549"/>
        </pc:sldMkLst>
        <pc:spChg chg="mod">
          <ac:chgData name="Álvaro Ferreira" userId="8242b9476157fafd" providerId="LiveId" clId="{F3FAE969-6B72-4F4F-813B-96A144DFE0C5}" dt="2020-06-11T11:33:32.482" v="170" actId="20577"/>
          <ac:spMkLst>
            <pc:docMk/>
            <pc:sldMk cId="3887978922" sldId="549"/>
            <ac:spMk id="5" creationId="{00000000-0000-0000-0000-000000000000}"/>
          </ac:spMkLst>
        </pc:spChg>
      </pc:sldChg>
      <pc:sldChg chg="add">
        <pc:chgData name="Álvaro Ferreira" userId="8242b9476157fafd" providerId="LiveId" clId="{F3FAE969-6B72-4F4F-813B-96A144DFE0C5}" dt="2020-06-10T23:28:51.257" v="13"/>
        <pc:sldMkLst>
          <pc:docMk/>
          <pc:sldMk cId="3796850284" sldId="567"/>
        </pc:sldMkLst>
      </pc:sldChg>
      <pc:sldChg chg="modSp add mod">
        <pc:chgData name="Álvaro Ferreira" userId="8242b9476157fafd" providerId="LiveId" clId="{F3FAE969-6B72-4F4F-813B-96A144DFE0C5}" dt="2020-06-16T11:38:05.372" v="172" actId="20577"/>
        <pc:sldMkLst>
          <pc:docMk/>
          <pc:sldMk cId="1529412138" sldId="568"/>
        </pc:sldMkLst>
        <pc:spChg chg="mod">
          <ac:chgData name="Álvaro Ferreira" userId="8242b9476157fafd" providerId="LiveId" clId="{F3FAE969-6B72-4F4F-813B-96A144DFE0C5}" dt="2020-06-16T11:38:05.372" v="172" actId="20577"/>
          <ac:spMkLst>
            <pc:docMk/>
            <pc:sldMk cId="1529412138" sldId="568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F3FAE969-6B72-4F4F-813B-96A144DFE0C5}" dt="2020-06-10T23:39:46.857" v="153" actId="207"/>
        <pc:sldMkLst>
          <pc:docMk/>
          <pc:sldMk cId="2616009081" sldId="569"/>
        </pc:sldMkLst>
        <pc:spChg chg="mod">
          <ac:chgData name="Álvaro Ferreira" userId="8242b9476157fafd" providerId="LiveId" clId="{F3FAE969-6B72-4F4F-813B-96A144DFE0C5}" dt="2020-06-10T23:39:46.857" v="153" actId="207"/>
          <ac:spMkLst>
            <pc:docMk/>
            <pc:sldMk cId="2616009081" sldId="569"/>
            <ac:spMk id="5" creationId="{00000000-0000-0000-0000-000000000000}"/>
          </ac:spMkLst>
        </pc:spChg>
      </pc:sldChg>
    </pc:docChg>
  </pc:docChgLst>
  <pc:docChgLst>
    <pc:chgData name="Álvaro Ferreira" userId="8242b9476157fafd" providerId="LiveId" clId="{58719BB7-9048-4477-B710-67C02FEEDF80}"/>
    <pc:docChg chg="undo custSel addSld delSld modSld sldOrd">
      <pc:chgData name="Álvaro Ferreira" userId="8242b9476157fafd" providerId="LiveId" clId="{58719BB7-9048-4477-B710-67C02FEEDF80}" dt="2020-06-10T23:17:09.148" v="1176" actId="20577"/>
      <pc:docMkLst>
        <pc:docMk/>
      </pc:docMkLst>
      <pc:sldChg chg="del">
        <pc:chgData name="Álvaro Ferreira" userId="8242b9476157fafd" providerId="LiveId" clId="{58719BB7-9048-4477-B710-67C02FEEDF80}" dt="2020-06-10T22:14:39.818" v="41" actId="47"/>
        <pc:sldMkLst>
          <pc:docMk/>
          <pc:sldMk cId="0" sldId="263"/>
        </pc:sldMkLst>
      </pc:sldChg>
      <pc:sldChg chg="modSp del mod">
        <pc:chgData name="Álvaro Ferreira" userId="8242b9476157fafd" providerId="LiveId" clId="{58719BB7-9048-4477-B710-67C02FEEDF80}" dt="2020-06-10T22:25:07.318" v="325" actId="47"/>
        <pc:sldMkLst>
          <pc:docMk/>
          <pc:sldMk cId="0" sldId="264"/>
        </pc:sldMkLst>
        <pc:spChg chg="mod">
          <ac:chgData name="Álvaro Ferreira" userId="8242b9476157fafd" providerId="LiveId" clId="{58719BB7-9048-4477-B710-67C02FEEDF80}" dt="2020-06-10T22:20:49.798" v="316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Álvaro Ferreira" userId="8242b9476157fafd" providerId="LiveId" clId="{58719BB7-9048-4477-B710-67C02FEEDF80}" dt="2020-06-10T22:33:57.994" v="456" actId="207"/>
        <pc:sldMkLst>
          <pc:docMk/>
          <pc:sldMk cId="0" sldId="265"/>
        </pc:sldMkLst>
        <pc:spChg chg="mod">
          <ac:chgData name="Álvaro Ferreira" userId="8242b9476157fafd" providerId="LiveId" clId="{58719BB7-9048-4477-B710-67C02FEEDF80}" dt="2020-06-10T22:14:44.867" v="49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Álvaro Ferreira" userId="8242b9476157fafd" providerId="LiveId" clId="{58719BB7-9048-4477-B710-67C02FEEDF80}" dt="2020-06-10T22:33:57.994" v="456" actId="20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Álvaro Ferreira" userId="8242b9476157fafd" providerId="LiveId" clId="{58719BB7-9048-4477-B710-67C02FEEDF80}" dt="2020-06-10T22:20:56.511" v="324" actId="20577"/>
        <pc:sldMkLst>
          <pc:docMk/>
          <pc:sldMk cId="0" sldId="360"/>
        </pc:sldMkLst>
        <pc:spChg chg="mod">
          <ac:chgData name="Álvaro Ferreira" userId="8242b9476157fafd" providerId="LiveId" clId="{58719BB7-9048-4477-B710-67C02FEEDF80}" dt="2020-06-10T22:20:56.511" v="324" actId="20577"/>
          <ac:spMkLst>
            <pc:docMk/>
            <pc:sldMk cId="0" sldId="360"/>
            <ac:spMk id="2" creationId="{00000000-0000-0000-0000-000000000000}"/>
          </ac:spMkLst>
        </pc:spChg>
      </pc:sldChg>
      <pc:sldChg chg="modSp mod">
        <pc:chgData name="Álvaro Ferreira" userId="8242b9476157fafd" providerId="LiveId" clId="{58719BB7-9048-4477-B710-67C02FEEDF80}" dt="2020-06-10T22:36:15.349" v="497" actId="207"/>
        <pc:sldMkLst>
          <pc:docMk/>
          <pc:sldMk cId="0" sldId="361"/>
        </pc:sldMkLst>
        <pc:spChg chg="mod">
          <ac:chgData name="Álvaro Ferreira" userId="8242b9476157fafd" providerId="LiveId" clId="{58719BB7-9048-4477-B710-67C02FEEDF80}" dt="2020-06-10T22:19:42.173" v="270" actId="20577"/>
          <ac:spMkLst>
            <pc:docMk/>
            <pc:sldMk cId="0" sldId="361"/>
            <ac:spMk id="2" creationId="{00000000-0000-0000-0000-000000000000}"/>
          </ac:spMkLst>
        </pc:spChg>
        <pc:spChg chg="mod">
          <ac:chgData name="Álvaro Ferreira" userId="8242b9476157fafd" providerId="LiveId" clId="{58719BB7-9048-4477-B710-67C02FEEDF80}" dt="2020-06-10T22:36:15.349" v="497" actId="207"/>
          <ac:spMkLst>
            <pc:docMk/>
            <pc:sldMk cId="0" sldId="361"/>
            <ac:spMk id="3" creationId="{00000000-0000-0000-0000-000000000000}"/>
          </ac:spMkLst>
        </pc:spChg>
      </pc:sldChg>
      <pc:sldChg chg="modSp mod">
        <pc:chgData name="Álvaro Ferreira" userId="8242b9476157fafd" providerId="LiveId" clId="{58719BB7-9048-4477-B710-67C02FEEDF80}" dt="2020-06-10T22:34:22.321" v="460" actId="207"/>
        <pc:sldMkLst>
          <pc:docMk/>
          <pc:sldMk cId="0" sldId="457"/>
        </pc:sldMkLst>
        <pc:spChg chg="mod">
          <ac:chgData name="Álvaro Ferreira" userId="8242b9476157fafd" providerId="LiveId" clId="{58719BB7-9048-4477-B710-67C02FEEDF80}" dt="2020-06-10T22:34:17.986" v="457" actId="207"/>
          <ac:spMkLst>
            <pc:docMk/>
            <pc:sldMk cId="0" sldId="457"/>
            <ac:spMk id="2" creationId="{00000000-0000-0000-0000-000000000000}"/>
          </ac:spMkLst>
        </pc:spChg>
        <pc:spChg chg="mod">
          <ac:chgData name="Álvaro Ferreira" userId="8242b9476157fafd" providerId="LiveId" clId="{58719BB7-9048-4477-B710-67C02FEEDF80}" dt="2020-06-10T22:34:22.321" v="460" actId="207"/>
          <ac:spMkLst>
            <pc:docMk/>
            <pc:sldMk cId="0" sldId="457"/>
            <ac:spMk id="3" creationId="{00000000-0000-0000-0000-000000000000}"/>
          </ac:spMkLst>
        </pc:spChg>
      </pc:sldChg>
      <pc:sldChg chg="modSp mod">
        <pc:chgData name="Álvaro Ferreira" userId="8242b9476157fafd" providerId="LiveId" clId="{58719BB7-9048-4477-B710-67C02FEEDF80}" dt="2020-06-10T22:35:22.456" v="484" actId="207"/>
        <pc:sldMkLst>
          <pc:docMk/>
          <pc:sldMk cId="0" sldId="458"/>
        </pc:sldMkLst>
        <pc:spChg chg="mod">
          <ac:chgData name="Álvaro Ferreira" userId="8242b9476157fafd" providerId="LiveId" clId="{58719BB7-9048-4477-B710-67C02FEEDF80}" dt="2020-06-10T22:34:42.007" v="465" actId="207"/>
          <ac:spMkLst>
            <pc:docMk/>
            <pc:sldMk cId="0" sldId="458"/>
            <ac:spMk id="2" creationId="{00000000-0000-0000-0000-000000000000}"/>
          </ac:spMkLst>
        </pc:spChg>
        <pc:spChg chg="mod">
          <ac:chgData name="Álvaro Ferreira" userId="8242b9476157fafd" providerId="LiveId" clId="{58719BB7-9048-4477-B710-67C02FEEDF80}" dt="2020-06-10T22:35:22.456" v="484" actId="207"/>
          <ac:spMkLst>
            <pc:docMk/>
            <pc:sldMk cId="0" sldId="458"/>
            <ac:spMk id="3" creationId="{00000000-0000-0000-0000-000000000000}"/>
          </ac:spMkLst>
        </pc:spChg>
      </pc:sldChg>
      <pc:sldChg chg="modSp mod">
        <pc:chgData name="Álvaro Ferreira" userId="8242b9476157fafd" providerId="LiveId" clId="{58719BB7-9048-4477-B710-67C02FEEDF80}" dt="2020-06-10T22:32:38.697" v="443" actId="207"/>
        <pc:sldMkLst>
          <pc:docMk/>
          <pc:sldMk cId="0" sldId="470"/>
        </pc:sldMkLst>
        <pc:spChg chg="mod">
          <ac:chgData name="Álvaro Ferreira" userId="8242b9476157fafd" providerId="LiveId" clId="{58719BB7-9048-4477-B710-67C02FEEDF80}" dt="2020-06-10T22:16:29.935" v="143" actId="20577"/>
          <ac:spMkLst>
            <pc:docMk/>
            <pc:sldMk cId="0" sldId="470"/>
            <ac:spMk id="2" creationId="{00000000-0000-0000-0000-000000000000}"/>
          </ac:spMkLst>
        </pc:spChg>
        <pc:spChg chg="mod">
          <ac:chgData name="Álvaro Ferreira" userId="8242b9476157fafd" providerId="LiveId" clId="{58719BB7-9048-4477-B710-67C02FEEDF80}" dt="2020-06-10T22:32:38.697" v="443" actId="207"/>
          <ac:spMkLst>
            <pc:docMk/>
            <pc:sldMk cId="0" sldId="470"/>
            <ac:spMk id="5" creationId="{00000000-0000-0000-0000-000000000000}"/>
          </ac:spMkLst>
        </pc:spChg>
      </pc:sldChg>
      <pc:sldChg chg="delSp modSp mod">
        <pc:chgData name="Álvaro Ferreira" userId="8242b9476157fafd" providerId="LiveId" clId="{58719BB7-9048-4477-B710-67C02FEEDF80}" dt="2020-06-10T22:14:34.008" v="40" actId="478"/>
        <pc:sldMkLst>
          <pc:docMk/>
          <pc:sldMk cId="0" sldId="476"/>
        </pc:sldMkLst>
        <pc:spChg chg="mod">
          <ac:chgData name="Álvaro Ferreira" userId="8242b9476157fafd" providerId="LiveId" clId="{58719BB7-9048-4477-B710-67C02FEEDF80}" dt="2020-06-10T22:14:26.559" v="38" actId="27636"/>
          <ac:spMkLst>
            <pc:docMk/>
            <pc:sldMk cId="0" sldId="476"/>
            <ac:spMk id="2" creationId="{00000000-0000-0000-0000-000000000000}"/>
          </ac:spMkLst>
        </pc:spChg>
        <pc:spChg chg="mod">
          <ac:chgData name="Álvaro Ferreira" userId="8242b9476157fafd" providerId="LiveId" clId="{58719BB7-9048-4477-B710-67C02FEEDF80}" dt="2020-06-10T22:14:31.170" v="39" actId="20577"/>
          <ac:spMkLst>
            <pc:docMk/>
            <pc:sldMk cId="0" sldId="476"/>
            <ac:spMk id="3" creationId="{00000000-0000-0000-0000-000000000000}"/>
          </ac:spMkLst>
        </pc:spChg>
        <pc:picChg chg="del">
          <ac:chgData name="Álvaro Ferreira" userId="8242b9476157fafd" providerId="LiveId" clId="{58719BB7-9048-4477-B710-67C02FEEDF80}" dt="2020-06-10T22:14:34.008" v="40" actId="478"/>
          <ac:picMkLst>
            <pc:docMk/>
            <pc:sldMk cId="0" sldId="476"/>
            <ac:picMk id="5" creationId="{00000000-0000-0000-0000-000000000000}"/>
          </ac:picMkLst>
        </pc:picChg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0" sldId="512"/>
        </pc:sldMkLst>
      </pc:sldChg>
      <pc:sldChg chg="modSp del mod">
        <pc:chgData name="Álvaro Ferreira" userId="8242b9476157fafd" providerId="LiveId" clId="{58719BB7-9048-4477-B710-67C02FEEDF80}" dt="2020-06-10T22:25:50.156" v="329" actId="47"/>
        <pc:sldMkLst>
          <pc:docMk/>
          <pc:sldMk cId="1754058896" sldId="513"/>
        </pc:sldMkLst>
        <pc:spChg chg="mod">
          <ac:chgData name="Álvaro Ferreira" userId="8242b9476157fafd" providerId="LiveId" clId="{58719BB7-9048-4477-B710-67C02FEEDF80}" dt="2020-06-10T22:25:47.289" v="328" actId="20577"/>
          <ac:spMkLst>
            <pc:docMk/>
            <pc:sldMk cId="1754058896" sldId="513"/>
            <ac:spMk id="2" creationId="{00000000-0000-0000-0000-000000000000}"/>
          </ac:spMkLst>
        </pc:spChg>
      </pc:sldChg>
      <pc:sldChg chg="addSp delSp modSp mod">
        <pc:chgData name="Álvaro Ferreira" userId="8242b9476157fafd" providerId="LiveId" clId="{58719BB7-9048-4477-B710-67C02FEEDF80}" dt="2020-06-10T22:26:27.017" v="338"/>
        <pc:sldMkLst>
          <pc:docMk/>
          <pc:sldMk cId="2891049318" sldId="514"/>
        </pc:sldMkLst>
        <pc:spChg chg="mod">
          <ac:chgData name="Álvaro Ferreira" userId="8242b9476157fafd" providerId="LiveId" clId="{58719BB7-9048-4477-B710-67C02FEEDF80}" dt="2020-06-10T22:26:06.889" v="333" actId="20577"/>
          <ac:spMkLst>
            <pc:docMk/>
            <pc:sldMk cId="2891049318" sldId="514"/>
            <ac:spMk id="2" creationId="{00000000-0000-0000-0000-000000000000}"/>
          </ac:spMkLst>
        </pc:spChg>
        <pc:spChg chg="add del mod">
          <ac:chgData name="Álvaro Ferreira" userId="8242b9476157fafd" providerId="LiveId" clId="{58719BB7-9048-4477-B710-67C02FEEDF80}" dt="2020-06-10T22:26:24.613" v="337" actId="478"/>
          <ac:spMkLst>
            <pc:docMk/>
            <pc:sldMk cId="2891049318" sldId="514"/>
            <ac:spMk id="4" creationId="{A8457EDF-082E-4308-9071-346EF40AC1FD}"/>
          </ac:spMkLst>
        </pc:spChg>
        <pc:spChg chg="del">
          <ac:chgData name="Álvaro Ferreira" userId="8242b9476157fafd" providerId="LiveId" clId="{58719BB7-9048-4477-B710-67C02FEEDF80}" dt="2020-06-10T22:26:22.977" v="336" actId="478"/>
          <ac:spMkLst>
            <pc:docMk/>
            <pc:sldMk cId="2891049318" sldId="514"/>
            <ac:spMk id="5" creationId="{00000000-0000-0000-0000-000000000000}"/>
          </ac:spMkLst>
        </pc:spChg>
        <pc:picChg chg="add mod">
          <ac:chgData name="Álvaro Ferreira" userId="8242b9476157fafd" providerId="LiveId" clId="{58719BB7-9048-4477-B710-67C02FEEDF80}" dt="2020-06-10T22:26:27.017" v="338"/>
          <ac:picMkLst>
            <pc:docMk/>
            <pc:sldMk cId="2891049318" sldId="514"/>
            <ac:picMk id="6" creationId="{4E0B3298-F7F9-4E04-B3E1-2A8C01506CF6}"/>
          </ac:picMkLst>
        </pc:picChg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4020751424" sldId="515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1027008285" sldId="518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2302464735" sldId="519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3458282417" sldId="520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1277061369" sldId="521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2569902499" sldId="522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1116431542" sldId="523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2829089517" sldId="524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1222743857" sldId="525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898783395" sldId="526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605000209" sldId="527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3639665291" sldId="528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3747321573" sldId="529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2229964023" sldId="530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836186696" sldId="531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2566375983" sldId="532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3638177286" sldId="533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3264263427" sldId="534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99635369" sldId="535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2568810283" sldId="536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2748676027" sldId="537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3251450467" sldId="538"/>
        </pc:sldMkLst>
      </pc:sldChg>
      <pc:sldChg chg="del">
        <pc:chgData name="Álvaro Ferreira" userId="8242b9476157fafd" providerId="LiveId" clId="{58719BB7-9048-4477-B710-67C02FEEDF80}" dt="2020-06-10T22:26:16.483" v="334" actId="47"/>
        <pc:sldMkLst>
          <pc:docMk/>
          <pc:sldMk cId="674062550" sldId="539"/>
        </pc:sldMkLst>
      </pc:sldChg>
      <pc:sldChg chg="modSp add mod">
        <pc:chgData name="Álvaro Ferreira" userId="8242b9476157fafd" providerId="LiveId" clId="{58719BB7-9048-4477-B710-67C02FEEDF80}" dt="2020-06-10T22:32:59.338" v="445" actId="207"/>
        <pc:sldMkLst>
          <pc:docMk/>
          <pc:sldMk cId="1039317566" sldId="540"/>
        </pc:sldMkLst>
        <pc:spChg chg="mod">
          <ac:chgData name="Álvaro Ferreira" userId="8242b9476157fafd" providerId="LiveId" clId="{58719BB7-9048-4477-B710-67C02FEEDF80}" dt="2020-06-10T22:32:59.338" v="445" actId="207"/>
          <ac:spMkLst>
            <pc:docMk/>
            <pc:sldMk cId="1039317566" sldId="540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58719BB7-9048-4477-B710-67C02FEEDF80}" dt="2020-06-10T22:35:46.981" v="495" actId="207"/>
        <pc:sldMkLst>
          <pc:docMk/>
          <pc:sldMk cId="321256454" sldId="541"/>
        </pc:sldMkLst>
        <pc:spChg chg="mod">
          <ac:chgData name="Álvaro Ferreira" userId="8242b9476157fafd" providerId="LiveId" clId="{58719BB7-9048-4477-B710-67C02FEEDF80}" dt="2020-06-10T22:35:46.981" v="495" actId="207"/>
          <ac:spMkLst>
            <pc:docMk/>
            <pc:sldMk cId="321256454" sldId="541"/>
            <ac:spMk id="2" creationId="{00000000-0000-0000-0000-000000000000}"/>
          </ac:spMkLst>
        </pc:spChg>
        <pc:spChg chg="mod">
          <ac:chgData name="Álvaro Ferreira" userId="8242b9476157fafd" providerId="LiveId" clId="{58719BB7-9048-4477-B710-67C02FEEDF80}" dt="2020-06-10T22:35:33.554" v="494" actId="20577"/>
          <ac:spMkLst>
            <pc:docMk/>
            <pc:sldMk cId="321256454" sldId="541"/>
            <ac:spMk id="3" creationId="{00000000-0000-0000-0000-000000000000}"/>
          </ac:spMkLst>
        </pc:spChg>
      </pc:sldChg>
      <pc:sldChg chg="modSp add">
        <pc:chgData name="Álvaro Ferreira" userId="8242b9476157fafd" providerId="LiveId" clId="{58719BB7-9048-4477-B710-67C02FEEDF80}" dt="2020-06-10T22:36:30.306" v="499" actId="207"/>
        <pc:sldMkLst>
          <pc:docMk/>
          <pc:sldMk cId="3257077804" sldId="542"/>
        </pc:sldMkLst>
        <pc:spChg chg="mod">
          <ac:chgData name="Álvaro Ferreira" userId="8242b9476157fafd" providerId="LiveId" clId="{58719BB7-9048-4477-B710-67C02FEEDF80}" dt="2020-06-10T22:36:30.306" v="499" actId="207"/>
          <ac:spMkLst>
            <pc:docMk/>
            <pc:sldMk cId="3257077804" sldId="542"/>
            <ac:spMk id="5" creationId="{00000000-0000-0000-0000-000000000000}"/>
          </ac:spMkLst>
        </pc:spChg>
      </pc:sldChg>
      <pc:sldChg chg="modSp add">
        <pc:chgData name="Álvaro Ferreira" userId="8242b9476157fafd" providerId="LiveId" clId="{58719BB7-9048-4477-B710-67C02FEEDF80}" dt="2020-06-10T22:36:39.641" v="501" actId="207"/>
        <pc:sldMkLst>
          <pc:docMk/>
          <pc:sldMk cId="3750919250" sldId="543"/>
        </pc:sldMkLst>
        <pc:spChg chg="mod">
          <ac:chgData name="Álvaro Ferreira" userId="8242b9476157fafd" providerId="LiveId" clId="{58719BB7-9048-4477-B710-67C02FEEDF80}" dt="2020-06-10T22:36:39.641" v="501" actId="207"/>
          <ac:spMkLst>
            <pc:docMk/>
            <pc:sldMk cId="3750919250" sldId="543"/>
            <ac:spMk id="5" creationId="{00000000-0000-0000-0000-000000000000}"/>
          </ac:spMkLst>
        </pc:spChg>
      </pc:sldChg>
      <pc:sldChg chg="modSp add del mod">
        <pc:chgData name="Álvaro Ferreira" userId="8242b9476157fafd" providerId="LiveId" clId="{58719BB7-9048-4477-B710-67C02FEEDF80}" dt="2020-06-10T22:29:12.806" v="383" actId="47"/>
        <pc:sldMkLst>
          <pc:docMk/>
          <pc:sldMk cId="1558505634" sldId="544"/>
        </pc:sldMkLst>
        <pc:spChg chg="mod">
          <ac:chgData name="Álvaro Ferreira" userId="8242b9476157fafd" providerId="LiveId" clId="{58719BB7-9048-4477-B710-67C02FEEDF80}" dt="2020-06-10T22:27:06.155" v="348" actId="20577"/>
          <ac:spMkLst>
            <pc:docMk/>
            <pc:sldMk cId="1558505634" sldId="544"/>
            <ac:spMk id="5" creationId="{00000000-0000-0000-0000-000000000000}"/>
          </ac:spMkLst>
        </pc:spChg>
      </pc:sldChg>
      <pc:sldChg chg="addSp delSp modSp add mod">
        <pc:chgData name="Álvaro Ferreira" userId="8242b9476157fafd" providerId="LiveId" clId="{58719BB7-9048-4477-B710-67C02FEEDF80}" dt="2020-06-10T22:26:37.791" v="341"/>
        <pc:sldMkLst>
          <pc:docMk/>
          <pc:sldMk cId="878116265" sldId="545"/>
        </pc:sldMkLst>
        <pc:picChg chg="add mod">
          <ac:chgData name="Álvaro Ferreira" userId="8242b9476157fafd" providerId="LiveId" clId="{58719BB7-9048-4477-B710-67C02FEEDF80}" dt="2020-06-10T22:26:37.791" v="341"/>
          <ac:picMkLst>
            <pc:docMk/>
            <pc:sldMk cId="878116265" sldId="545"/>
            <ac:picMk id="4" creationId="{8D99D116-6E7C-4169-A896-086009018694}"/>
          </ac:picMkLst>
        </pc:picChg>
        <pc:picChg chg="del">
          <ac:chgData name="Álvaro Ferreira" userId="8242b9476157fafd" providerId="LiveId" clId="{58719BB7-9048-4477-B710-67C02FEEDF80}" dt="2020-06-10T22:26:35.564" v="340" actId="478"/>
          <ac:picMkLst>
            <pc:docMk/>
            <pc:sldMk cId="878116265" sldId="545"/>
            <ac:picMk id="6" creationId="{4E0B3298-F7F9-4E04-B3E1-2A8C01506CF6}"/>
          </ac:picMkLst>
        </pc:picChg>
      </pc:sldChg>
      <pc:sldChg chg="addSp delSp modSp add mod">
        <pc:chgData name="Álvaro Ferreira" userId="8242b9476157fafd" providerId="LiveId" clId="{58719BB7-9048-4477-B710-67C02FEEDF80}" dt="2020-06-10T22:26:57.704" v="347" actId="478"/>
        <pc:sldMkLst>
          <pc:docMk/>
          <pc:sldMk cId="1970870205" sldId="546"/>
        </pc:sldMkLst>
        <pc:spChg chg="add del mod">
          <ac:chgData name="Álvaro Ferreira" userId="8242b9476157fafd" providerId="LiveId" clId="{58719BB7-9048-4477-B710-67C02FEEDF80}" dt="2020-06-10T22:26:57.704" v="347" actId="478"/>
          <ac:spMkLst>
            <pc:docMk/>
            <pc:sldMk cId="1970870205" sldId="546"/>
            <ac:spMk id="6" creationId="{17F038AE-5525-451E-A02C-48D76FDA17DD}"/>
          </ac:spMkLst>
        </pc:spChg>
        <pc:spChg chg="add mod">
          <ac:chgData name="Álvaro Ferreira" userId="8242b9476157fafd" providerId="LiveId" clId="{58719BB7-9048-4477-B710-67C02FEEDF80}" dt="2020-06-10T22:26:54.867" v="346"/>
          <ac:spMkLst>
            <pc:docMk/>
            <pc:sldMk cId="1970870205" sldId="546"/>
            <ac:spMk id="8" creationId="{B962E3A1-24CA-4860-919E-D132C72ABD97}"/>
          </ac:spMkLst>
        </pc:spChg>
        <pc:spChg chg="add mod">
          <ac:chgData name="Álvaro Ferreira" userId="8242b9476157fafd" providerId="LiveId" clId="{58719BB7-9048-4477-B710-67C02FEEDF80}" dt="2020-06-10T22:26:54.867" v="346"/>
          <ac:spMkLst>
            <pc:docMk/>
            <pc:sldMk cId="1970870205" sldId="546"/>
            <ac:spMk id="9" creationId="{5C2E4FFB-39A0-4150-8CA6-F8F20C0E4AAB}"/>
          </ac:spMkLst>
        </pc:spChg>
        <pc:picChg chg="del">
          <ac:chgData name="Álvaro Ferreira" userId="8242b9476157fafd" providerId="LiveId" clId="{58719BB7-9048-4477-B710-67C02FEEDF80}" dt="2020-06-10T22:26:45.350" v="343" actId="478"/>
          <ac:picMkLst>
            <pc:docMk/>
            <pc:sldMk cId="1970870205" sldId="546"/>
            <ac:picMk id="4" creationId="{8D99D116-6E7C-4169-A896-086009018694}"/>
          </ac:picMkLst>
        </pc:picChg>
        <pc:picChg chg="add del mod">
          <ac:chgData name="Álvaro Ferreira" userId="8242b9476157fafd" providerId="LiveId" clId="{58719BB7-9048-4477-B710-67C02FEEDF80}" dt="2020-06-10T22:26:51.038" v="345"/>
          <ac:picMkLst>
            <pc:docMk/>
            <pc:sldMk cId="1970870205" sldId="546"/>
            <ac:picMk id="5" creationId="{8C5BD21A-7678-4919-BA3D-1147986C6893}"/>
          </ac:picMkLst>
        </pc:picChg>
        <pc:picChg chg="add mod">
          <ac:chgData name="Álvaro Ferreira" userId="8242b9476157fafd" providerId="LiveId" clId="{58719BB7-9048-4477-B710-67C02FEEDF80}" dt="2020-06-10T22:26:54.867" v="346"/>
          <ac:picMkLst>
            <pc:docMk/>
            <pc:sldMk cId="1970870205" sldId="546"/>
            <ac:picMk id="7" creationId="{359001AF-51A6-47E5-81A0-0095911A5E96}"/>
          </ac:picMkLst>
        </pc:picChg>
      </pc:sldChg>
      <pc:sldChg chg="modSp add mod ord">
        <pc:chgData name="Álvaro Ferreira" userId="8242b9476157fafd" providerId="LiveId" clId="{58719BB7-9048-4477-B710-67C02FEEDF80}" dt="2020-06-10T22:36:46.905" v="502" actId="207"/>
        <pc:sldMkLst>
          <pc:docMk/>
          <pc:sldMk cId="2988047866" sldId="547"/>
        </pc:sldMkLst>
        <pc:spChg chg="mod">
          <ac:chgData name="Álvaro Ferreira" userId="8242b9476157fafd" providerId="LiveId" clId="{58719BB7-9048-4477-B710-67C02FEEDF80}" dt="2020-06-10T22:36:46.905" v="502" actId="207"/>
          <ac:spMkLst>
            <pc:docMk/>
            <pc:sldMk cId="2988047866" sldId="547"/>
            <ac:spMk id="5" creationId="{00000000-0000-0000-0000-000000000000}"/>
          </ac:spMkLst>
        </pc:spChg>
      </pc:sldChg>
      <pc:sldChg chg="addSp delSp modSp add mod">
        <pc:chgData name="Álvaro Ferreira" userId="8242b9476157fafd" providerId="LiveId" clId="{58719BB7-9048-4477-B710-67C02FEEDF80}" dt="2020-06-10T22:27:46.617" v="360"/>
        <pc:sldMkLst>
          <pc:docMk/>
          <pc:sldMk cId="3836366434" sldId="548"/>
        </pc:sldMkLst>
        <pc:spChg chg="del">
          <ac:chgData name="Álvaro Ferreira" userId="8242b9476157fafd" providerId="LiveId" clId="{58719BB7-9048-4477-B710-67C02FEEDF80}" dt="2020-06-10T22:27:42.738" v="359" actId="478"/>
          <ac:spMkLst>
            <pc:docMk/>
            <pc:sldMk cId="3836366434" sldId="548"/>
            <ac:spMk id="8" creationId="{B962E3A1-24CA-4860-919E-D132C72ABD97}"/>
          </ac:spMkLst>
        </pc:spChg>
        <pc:spChg chg="del">
          <ac:chgData name="Álvaro Ferreira" userId="8242b9476157fafd" providerId="LiveId" clId="{58719BB7-9048-4477-B710-67C02FEEDF80}" dt="2020-06-10T22:27:42.738" v="359" actId="478"/>
          <ac:spMkLst>
            <pc:docMk/>
            <pc:sldMk cId="3836366434" sldId="548"/>
            <ac:spMk id="9" creationId="{5C2E4FFB-39A0-4150-8CA6-F8F20C0E4AAB}"/>
          </ac:spMkLst>
        </pc:spChg>
        <pc:spChg chg="add mod">
          <ac:chgData name="Álvaro Ferreira" userId="8242b9476157fafd" providerId="LiveId" clId="{58719BB7-9048-4477-B710-67C02FEEDF80}" dt="2020-06-10T22:27:46.617" v="360"/>
          <ac:spMkLst>
            <pc:docMk/>
            <pc:sldMk cId="3836366434" sldId="548"/>
            <ac:spMk id="10" creationId="{DBDE4F6C-50C7-4075-925F-FF0608FB2D63}"/>
          </ac:spMkLst>
        </pc:spChg>
        <pc:spChg chg="add mod">
          <ac:chgData name="Álvaro Ferreira" userId="8242b9476157fafd" providerId="LiveId" clId="{58719BB7-9048-4477-B710-67C02FEEDF80}" dt="2020-06-10T22:27:46.617" v="360"/>
          <ac:spMkLst>
            <pc:docMk/>
            <pc:sldMk cId="3836366434" sldId="548"/>
            <ac:spMk id="11" creationId="{32A71431-F20E-4289-82A4-5F31A79F5B3C}"/>
          </ac:spMkLst>
        </pc:spChg>
        <pc:picChg chg="add mod">
          <ac:chgData name="Álvaro Ferreira" userId="8242b9476157fafd" providerId="LiveId" clId="{58719BB7-9048-4477-B710-67C02FEEDF80}" dt="2020-06-10T22:27:46.617" v="360"/>
          <ac:picMkLst>
            <pc:docMk/>
            <pc:sldMk cId="3836366434" sldId="548"/>
            <ac:picMk id="6" creationId="{7B1747D9-4659-4072-ACF4-0A4BB1282846}"/>
          </ac:picMkLst>
        </pc:picChg>
        <pc:picChg chg="del">
          <ac:chgData name="Álvaro Ferreira" userId="8242b9476157fafd" providerId="LiveId" clId="{58719BB7-9048-4477-B710-67C02FEEDF80}" dt="2020-06-10T22:27:42.738" v="359" actId="478"/>
          <ac:picMkLst>
            <pc:docMk/>
            <pc:sldMk cId="3836366434" sldId="548"/>
            <ac:picMk id="7" creationId="{359001AF-51A6-47E5-81A0-0095911A5E96}"/>
          </ac:picMkLst>
        </pc:picChg>
      </pc:sldChg>
      <pc:sldChg chg="modSp add mod">
        <pc:chgData name="Álvaro Ferreira" userId="8242b9476157fafd" providerId="LiveId" clId="{58719BB7-9048-4477-B710-67C02FEEDF80}" dt="2020-06-10T22:37:14.350" v="506" actId="207"/>
        <pc:sldMkLst>
          <pc:docMk/>
          <pc:sldMk cId="3887978922" sldId="549"/>
        </pc:sldMkLst>
        <pc:spChg chg="mod">
          <ac:chgData name="Álvaro Ferreira" userId="8242b9476157fafd" providerId="LiveId" clId="{58719BB7-9048-4477-B710-67C02FEEDF80}" dt="2020-06-10T22:37:14.350" v="506" actId="207"/>
          <ac:spMkLst>
            <pc:docMk/>
            <pc:sldMk cId="3887978922" sldId="549"/>
            <ac:spMk id="5" creationId="{00000000-0000-0000-0000-000000000000}"/>
          </ac:spMkLst>
        </pc:spChg>
      </pc:sldChg>
      <pc:sldChg chg="addSp delSp modSp add mod">
        <pc:chgData name="Álvaro Ferreira" userId="8242b9476157fafd" providerId="LiveId" clId="{58719BB7-9048-4477-B710-67C02FEEDF80}" dt="2020-06-10T22:28:24.942" v="369"/>
        <pc:sldMkLst>
          <pc:docMk/>
          <pc:sldMk cId="4020939236" sldId="550"/>
        </pc:sldMkLst>
        <pc:spChg chg="add mod">
          <ac:chgData name="Álvaro Ferreira" userId="8242b9476157fafd" providerId="LiveId" clId="{58719BB7-9048-4477-B710-67C02FEEDF80}" dt="2020-06-10T22:28:24.942" v="369"/>
          <ac:spMkLst>
            <pc:docMk/>
            <pc:sldMk cId="4020939236" sldId="550"/>
            <ac:spMk id="8" creationId="{6C9C54D0-19A1-4458-9FFF-72F6A9E36FF6}"/>
          </ac:spMkLst>
        </pc:spChg>
        <pc:spChg chg="add mod">
          <ac:chgData name="Álvaro Ferreira" userId="8242b9476157fafd" providerId="LiveId" clId="{58719BB7-9048-4477-B710-67C02FEEDF80}" dt="2020-06-10T22:28:24.942" v="369"/>
          <ac:spMkLst>
            <pc:docMk/>
            <pc:sldMk cId="4020939236" sldId="550"/>
            <ac:spMk id="9" creationId="{7966BC3C-88AD-4BB4-9AC0-887DB4CB8F91}"/>
          </ac:spMkLst>
        </pc:spChg>
        <pc:spChg chg="del">
          <ac:chgData name="Álvaro Ferreira" userId="8242b9476157fafd" providerId="LiveId" clId="{58719BB7-9048-4477-B710-67C02FEEDF80}" dt="2020-06-10T22:28:21.628" v="368" actId="478"/>
          <ac:spMkLst>
            <pc:docMk/>
            <pc:sldMk cId="4020939236" sldId="550"/>
            <ac:spMk id="10" creationId="{DBDE4F6C-50C7-4075-925F-FF0608FB2D63}"/>
          </ac:spMkLst>
        </pc:spChg>
        <pc:spChg chg="del">
          <ac:chgData name="Álvaro Ferreira" userId="8242b9476157fafd" providerId="LiveId" clId="{58719BB7-9048-4477-B710-67C02FEEDF80}" dt="2020-06-10T22:28:21.628" v="368" actId="478"/>
          <ac:spMkLst>
            <pc:docMk/>
            <pc:sldMk cId="4020939236" sldId="550"/>
            <ac:spMk id="11" creationId="{32A71431-F20E-4289-82A4-5F31A79F5B3C}"/>
          </ac:spMkLst>
        </pc:spChg>
        <pc:picChg chg="del">
          <ac:chgData name="Álvaro Ferreira" userId="8242b9476157fafd" providerId="LiveId" clId="{58719BB7-9048-4477-B710-67C02FEEDF80}" dt="2020-06-10T22:28:21.628" v="368" actId="478"/>
          <ac:picMkLst>
            <pc:docMk/>
            <pc:sldMk cId="4020939236" sldId="550"/>
            <ac:picMk id="6" creationId="{7B1747D9-4659-4072-ACF4-0A4BB1282846}"/>
          </ac:picMkLst>
        </pc:picChg>
        <pc:picChg chg="add mod">
          <ac:chgData name="Álvaro Ferreira" userId="8242b9476157fafd" providerId="LiveId" clId="{58719BB7-9048-4477-B710-67C02FEEDF80}" dt="2020-06-10T22:28:24.942" v="369"/>
          <ac:picMkLst>
            <pc:docMk/>
            <pc:sldMk cId="4020939236" sldId="550"/>
            <ac:picMk id="7" creationId="{34149050-7774-4EEE-9FC3-1C52986D4228}"/>
          </ac:picMkLst>
        </pc:picChg>
      </pc:sldChg>
      <pc:sldChg chg="modSp add mod">
        <pc:chgData name="Álvaro Ferreira" userId="8242b9476157fafd" providerId="LiveId" clId="{58719BB7-9048-4477-B710-67C02FEEDF80}" dt="2020-06-10T22:37:30.804" v="508" actId="207"/>
        <pc:sldMkLst>
          <pc:docMk/>
          <pc:sldMk cId="480767291" sldId="551"/>
        </pc:sldMkLst>
        <pc:spChg chg="mod">
          <ac:chgData name="Álvaro Ferreira" userId="8242b9476157fafd" providerId="LiveId" clId="{58719BB7-9048-4477-B710-67C02FEEDF80}" dt="2020-06-10T22:37:30.804" v="508" actId="207"/>
          <ac:spMkLst>
            <pc:docMk/>
            <pc:sldMk cId="480767291" sldId="551"/>
            <ac:spMk id="5" creationId="{00000000-0000-0000-0000-000000000000}"/>
          </ac:spMkLst>
        </pc:spChg>
      </pc:sldChg>
      <pc:sldChg chg="addSp delSp modSp add mod">
        <pc:chgData name="Álvaro Ferreira" userId="8242b9476157fafd" providerId="LiveId" clId="{58719BB7-9048-4477-B710-67C02FEEDF80}" dt="2020-06-10T22:29:03.217" v="381"/>
        <pc:sldMkLst>
          <pc:docMk/>
          <pc:sldMk cId="821136224" sldId="552"/>
        </pc:sldMkLst>
        <pc:spChg chg="del">
          <ac:chgData name="Álvaro Ferreira" userId="8242b9476157fafd" providerId="LiveId" clId="{58719BB7-9048-4477-B710-67C02FEEDF80}" dt="2020-06-10T22:28:55.077" v="379" actId="478"/>
          <ac:spMkLst>
            <pc:docMk/>
            <pc:sldMk cId="821136224" sldId="552"/>
            <ac:spMk id="8" creationId="{6C9C54D0-19A1-4458-9FFF-72F6A9E36FF6}"/>
          </ac:spMkLst>
        </pc:spChg>
        <pc:spChg chg="del">
          <ac:chgData name="Álvaro Ferreira" userId="8242b9476157fafd" providerId="LiveId" clId="{58719BB7-9048-4477-B710-67C02FEEDF80}" dt="2020-06-10T22:28:55.077" v="379" actId="478"/>
          <ac:spMkLst>
            <pc:docMk/>
            <pc:sldMk cId="821136224" sldId="552"/>
            <ac:spMk id="9" creationId="{7966BC3C-88AD-4BB4-9AC0-887DB4CB8F91}"/>
          </ac:spMkLst>
        </pc:spChg>
        <pc:spChg chg="add mod">
          <ac:chgData name="Álvaro Ferreira" userId="8242b9476157fafd" providerId="LiveId" clId="{58719BB7-9048-4477-B710-67C02FEEDF80}" dt="2020-06-10T22:29:03.217" v="381"/>
          <ac:spMkLst>
            <pc:docMk/>
            <pc:sldMk cId="821136224" sldId="552"/>
            <ac:spMk id="10" creationId="{976E9C4F-57F8-42B0-BC02-2D4A27FB7F41}"/>
          </ac:spMkLst>
        </pc:spChg>
        <pc:spChg chg="add mod">
          <ac:chgData name="Álvaro Ferreira" userId="8242b9476157fafd" providerId="LiveId" clId="{58719BB7-9048-4477-B710-67C02FEEDF80}" dt="2020-06-10T22:29:03.217" v="381"/>
          <ac:spMkLst>
            <pc:docMk/>
            <pc:sldMk cId="821136224" sldId="552"/>
            <ac:spMk id="11" creationId="{BF3C0A9A-A9B5-4181-AAB7-D559F20183D2}"/>
          </ac:spMkLst>
        </pc:spChg>
        <pc:picChg chg="add mod">
          <ac:chgData name="Álvaro Ferreira" userId="8242b9476157fafd" providerId="LiveId" clId="{58719BB7-9048-4477-B710-67C02FEEDF80}" dt="2020-06-10T22:29:03.217" v="381"/>
          <ac:picMkLst>
            <pc:docMk/>
            <pc:sldMk cId="821136224" sldId="552"/>
            <ac:picMk id="6" creationId="{CC63F4D2-A423-4F9C-BB33-CB791000A5E0}"/>
          </ac:picMkLst>
        </pc:picChg>
        <pc:picChg chg="del">
          <ac:chgData name="Álvaro Ferreira" userId="8242b9476157fafd" providerId="LiveId" clId="{58719BB7-9048-4477-B710-67C02FEEDF80}" dt="2020-06-10T22:28:56.577" v="380" actId="478"/>
          <ac:picMkLst>
            <pc:docMk/>
            <pc:sldMk cId="821136224" sldId="552"/>
            <ac:picMk id="7" creationId="{34149050-7774-4EEE-9FC3-1C52986D4228}"/>
          </ac:picMkLst>
        </pc:picChg>
      </pc:sldChg>
      <pc:sldChg chg="modSp add mod">
        <pc:chgData name="Álvaro Ferreira" userId="8242b9476157fafd" providerId="LiveId" clId="{58719BB7-9048-4477-B710-67C02FEEDF80}" dt="2020-06-10T22:37:43.611" v="510" actId="207"/>
        <pc:sldMkLst>
          <pc:docMk/>
          <pc:sldMk cId="3599927876" sldId="553"/>
        </pc:sldMkLst>
        <pc:spChg chg="mod">
          <ac:chgData name="Álvaro Ferreira" userId="8242b9476157fafd" providerId="LiveId" clId="{58719BB7-9048-4477-B710-67C02FEEDF80}" dt="2020-06-10T22:37:43.611" v="510" actId="207"/>
          <ac:spMkLst>
            <pc:docMk/>
            <pc:sldMk cId="3599927876" sldId="553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58719BB7-9048-4477-B710-67C02FEEDF80}" dt="2020-06-10T22:38:00.051" v="513" actId="207"/>
        <pc:sldMkLst>
          <pc:docMk/>
          <pc:sldMk cId="994114485" sldId="554"/>
        </pc:sldMkLst>
        <pc:spChg chg="mod">
          <ac:chgData name="Álvaro Ferreira" userId="8242b9476157fafd" providerId="LiveId" clId="{58719BB7-9048-4477-B710-67C02FEEDF80}" dt="2020-06-10T22:29:48.627" v="402" actId="20577"/>
          <ac:spMkLst>
            <pc:docMk/>
            <pc:sldMk cId="994114485" sldId="554"/>
            <ac:spMk id="2" creationId="{00000000-0000-0000-0000-000000000000}"/>
          </ac:spMkLst>
        </pc:spChg>
        <pc:spChg chg="mod">
          <ac:chgData name="Álvaro Ferreira" userId="8242b9476157fafd" providerId="LiveId" clId="{58719BB7-9048-4477-B710-67C02FEEDF80}" dt="2020-06-10T22:38:00.051" v="513" actId="207"/>
          <ac:spMkLst>
            <pc:docMk/>
            <pc:sldMk cId="994114485" sldId="554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58719BB7-9048-4477-B710-67C02FEEDF80}" dt="2020-06-10T22:38:46.696" v="530" actId="313"/>
        <pc:sldMkLst>
          <pc:docMk/>
          <pc:sldMk cId="585859568" sldId="555"/>
        </pc:sldMkLst>
        <pc:spChg chg="mod">
          <ac:chgData name="Álvaro Ferreira" userId="8242b9476157fafd" providerId="LiveId" clId="{58719BB7-9048-4477-B710-67C02FEEDF80}" dt="2020-06-10T22:38:46.696" v="530" actId="313"/>
          <ac:spMkLst>
            <pc:docMk/>
            <pc:sldMk cId="585859568" sldId="555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58719BB7-9048-4477-B710-67C02FEEDF80}" dt="2020-06-10T22:39:52.757" v="536" actId="20577"/>
        <pc:sldMkLst>
          <pc:docMk/>
          <pc:sldMk cId="906141728" sldId="556"/>
        </pc:sldMkLst>
        <pc:spChg chg="mod">
          <ac:chgData name="Álvaro Ferreira" userId="8242b9476157fafd" providerId="LiveId" clId="{58719BB7-9048-4477-B710-67C02FEEDF80}" dt="2020-06-10T22:38:59.662" v="532"/>
          <ac:spMkLst>
            <pc:docMk/>
            <pc:sldMk cId="906141728" sldId="556"/>
            <ac:spMk id="2" creationId="{00000000-0000-0000-0000-000000000000}"/>
          </ac:spMkLst>
        </pc:spChg>
        <pc:spChg chg="mod">
          <ac:chgData name="Álvaro Ferreira" userId="8242b9476157fafd" providerId="LiveId" clId="{58719BB7-9048-4477-B710-67C02FEEDF80}" dt="2020-06-10T22:39:52.757" v="536" actId="20577"/>
          <ac:spMkLst>
            <pc:docMk/>
            <pc:sldMk cId="906141728" sldId="556"/>
            <ac:spMk id="5" creationId="{00000000-0000-0000-0000-000000000000}"/>
          </ac:spMkLst>
        </pc:spChg>
      </pc:sldChg>
      <pc:sldChg chg="modSp add">
        <pc:chgData name="Álvaro Ferreira" userId="8242b9476157fafd" providerId="LiveId" clId="{58719BB7-9048-4477-B710-67C02FEEDF80}" dt="2020-06-10T22:40:38.335" v="543" actId="207"/>
        <pc:sldMkLst>
          <pc:docMk/>
          <pc:sldMk cId="771259871" sldId="557"/>
        </pc:sldMkLst>
        <pc:spChg chg="mod">
          <ac:chgData name="Álvaro Ferreira" userId="8242b9476157fafd" providerId="LiveId" clId="{58719BB7-9048-4477-B710-67C02FEEDF80}" dt="2020-06-10T22:40:38.335" v="543" actId="207"/>
          <ac:spMkLst>
            <pc:docMk/>
            <pc:sldMk cId="771259871" sldId="557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58719BB7-9048-4477-B710-67C02FEEDF80}" dt="2020-06-10T22:48:52.625" v="691" actId="20577"/>
        <pc:sldMkLst>
          <pc:docMk/>
          <pc:sldMk cId="3163456847" sldId="558"/>
        </pc:sldMkLst>
        <pc:spChg chg="mod">
          <ac:chgData name="Álvaro Ferreira" userId="8242b9476157fafd" providerId="LiveId" clId="{58719BB7-9048-4477-B710-67C02FEEDF80}" dt="2020-06-10T22:48:52.625" v="691" actId="20577"/>
          <ac:spMkLst>
            <pc:docMk/>
            <pc:sldMk cId="3163456847" sldId="558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58719BB7-9048-4477-B710-67C02FEEDF80}" dt="2020-06-10T22:47:51.210" v="645" actId="20577"/>
        <pc:sldMkLst>
          <pc:docMk/>
          <pc:sldMk cId="1114949895" sldId="559"/>
        </pc:sldMkLst>
        <pc:spChg chg="mod">
          <ac:chgData name="Álvaro Ferreira" userId="8242b9476157fafd" providerId="LiveId" clId="{58719BB7-9048-4477-B710-67C02FEEDF80}" dt="2020-06-10T22:47:51.210" v="645" actId="20577"/>
          <ac:spMkLst>
            <pc:docMk/>
            <pc:sldMk cId="1114949895" sldId="559"/>
            <ac:spMk id="2" creationId="{00000000-0000-0000-0000-000000000000}"/>
          </ac:spMkLst>
        </pc:spChg>
        <pc:spChg chg="mod">
          <ac:chgData name="Álvaro Ferreira" userId="8242b9476157fafd" providerId="LiveId" clId="{58719BB7-9048-4477-B710-67C02FEEDF80}" dt="2020-06-10T22:45:29.218" v="627" actId="207"/>
          <ac:spMkLst>
            <pc:docMk/>
            <pc:sldMk cId="1114949895" sldId="559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58719BB7-9048-4477-B710-67C02FEEDF80}" dt="2020-06-10T22:47:54.641" v="646"/>
        <pc:sldMkLst>
          <pc:docMk/>
          <pc:sldMk cId="3444185974" sldId="560"/>
        </pc:sldMkLst>
        <pc:spChg chg="mod">
          <ac:chgData name="Álvaro Ferreira" userId="8242b9476157fafd" providerId="LiveId" clId="{58719BB7-9048-4477-B710-67C02FEEDF80}" dt="2020-06-10T22:47:54.641" v="646"/>
          <ac:spMkLst>
            <pc:docMk/>
            <pc:sldMk cId="3444185974" sldId="560"/>
            <ac:spMk id="2" creationId="{00000000-0000-0000-0000-000000000000}"/>
          </ac:spMkLst>
        </pc:spChg>
        <pc:spChg chg="mod">
          <ac:chgData name="Álvaro Ferreira" userId="8242b9476157fafd" providerId="LiveId" clId="{58719BB7-9048-4477-B710-67C02FEEDF80}" dt="2020-06-10T22:47:30.703" v="643" actId="207"/>
          <ac:spMkLst>
            <pc:docMk/>
            <pc:sldMk cId="3444185974" sldId="560"/>
            <ac:spMk id="5" creationId="{00000000-0000-0000-0000-000000000000}"/>
          </ac:spMkLst>
        </pc:spChg>
      </pc:sldChg>
      <pc:sldChg chg="addSp modSp add mod">
        <pc:chgData name="Álvaro Ferreira" userId="8242b9476157fafd" providerId="LiveId" clId="{58719BB7-9048-4477-B710-67C02FEEDF80}" dt="2020-06-10T23:08:49.953" v="849" actId="207"/>
        <pc:sldMkLst>
          <pc:docMk/>
          <pc:sldMk cId="2626523327" sldId="561"/>
        </pc:sldMkLst>
        <pc:spChg chg="add mod">
          <ac:chgData name="Álvaro Ferreira" userId="8242b9476157fafd" providerId="LiveId" clId="{58719BB7-9048-4477-B710-67C02FEEDF80}" dt="2020-06-10T23:08:12.831" v="823" actId="1035"/>
          <ac:spMkLst>
            <pc:docMk/>
            <pc:sldMk cId="2626523327" sldId="561"/>
            <ac:spMk id="4" creationId="{2153447B-3507-4B71-9BA6-D63766765FFF}"/>
          </ac:spMkLst>
        </pc:spChg>
        <pc:spChg chg="mod">
          <ac:chgData name="Álvaro Ferreira" userId="8242b9476157fafd" providerId="LiveId" clId="{58719BB7-9048-4477-B710-67C02FEEDF80}" dt="2020-06-10T23:08:49.953" v="849" actId="207"/>
          <ac:spMkLst>
            <pc:docMk/>
            <pc:sldMk cId="2626523327" sldId="561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58719BB7-9048-4477-B710-67C02FEEDF80}" dt="2020-06-10T23:09:58.820" v="888" actId="20577"/>
        <pc:sldMkLst>
          <pc:docMk/>
          <pc:sldMk cId="2778801265" sldId="562"/>
        </pc:sldMkLst>
        <pc:spChg chg="mod">
          <ac:chgData name="Álvaro Ferreira" userId="8242b9476157fafd" providerId="LiveId" clId="{58719BB7-9048-4477-B710-67C02FEEDF80}" dt="2020-06-10T23:09:21.131" v="863" actId="20577"/>
          <ac:spMkLst>
            <pc:docMk/>
            <pc:sldMk cId="2778801265" sldId="562"/>
            <ac:spMk id="4" creationId="{2153447B-3507-4B71-9BA6-D63766765FFF}"/>
          </ac:spMkLst>
        </pc:spChg>
        <pc:spChg chg="mod">
          <ac:chgData name="Álvaro Ferreira" userId="8242b9476157fafd" providerId="LiveId" clId="{58719BB7-9048-4477-B710-67C02FEEDF80}" dt="2020-06-10T23:09:58.820" v="888" actId="20577"/>
          <ac:spMkLst>
            <pc:docMk/>
            <pc:sldMk cId="2778801265" sldId="562"/>
            <ac:spMk id="5" creationId="{00000000-0000-0000-0000-000000000000}"/>
          </ac:spMkLst>
        </pc:spChg>
      </pc:sldChg>
      <pc:sldChg chg="modSp add del mod">
        <pc:chgData name="Álvaro Ferreira" userId="8242b9476157fafd" providerId="LiveId" clId="{58719BB7-9048-4477-B710-67C02FEEDF80}" dt="2020-06-10T23:10:27.404" v="892" actId="47"/>
        <pc:sldMkLst>
          <pc:docMk/>
          <pc:sldMk cId="3085961882" sldId="563"/>
        </pc:sldMkLst>
        <pc:spChg chg="mod">
          <ac:chgData name="Álvaro Ferreira" userId="8242b9476157fafd" providerId="LiveId" clId="{58719BB7-9048-4477-B710-67C02FEEDF80}" dt="2020-06-10T23:10:23.345" v="891" actId="20577"/>
          <ac:spMkLst>
            <pc:docMk/>
            <pc:sldMk cId="3085961882" sldId="563"/>
            <ac:spMk id="2" creationId="{00000000-0000-0000-0000-000000000000}"/>
          </ac:spMkLst>
        </pc:spChg>
      </pc:sldChg>
      <pc:sldChg chg="modSp add mod">
        <pc:chgData name="Álvaro Ferreira" userId="8242b9476157fafd" providerId="LiveId" clId="{58719BB7-9048-4477-B710-67C02FEEDF80}" dt="2020-06-10T23:12:30.770" v="918" actId="20577"/>
        <pc:sldMkLst>
          <pc:docMk/>
          <pc:sldMk cId="3393486120" sldId="563"/>
        </pc:sldMkLst>
        <pc:spChg chg="mod">
          <ac:chgData name="Álvaro Ferreira" userId="8242b9476157fafd" providerId="LiveId" clId="{58719BB7-9048-4477-B710-67C02FEEDF80}" dt="2020-06-10T23:10:43.784" v="895" actId="20577"/>
          <ac:spMkLst>
            <pc:docMk/>
            <pc:sldMk cId="3393486120" sldId="563"/>
            <ac:spMk id="2" creationId="{00000000-0000-0000-0000-000000000000}"/>
          </ac:spMkLst>
        </pc:spChg>
        <pc:spChg chg="mod">
          <ac:chgData name="Álvaro Ferreira" userId="8242b9476157fafd" providerId="LiveId" clId="{58719BB7-9048-4477-B710-67C02FEEDF80}" dt="2020-06-10T23:12:30.770" v="918" actId="20577"/>
          <ac:spMkLst>
            <pc:docMk/>
            <pc:sldMk cId="3393486120" sldId="563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58719BB7-9048-4477-B710-67C02FEEDF80}" dt="2020-06-10T23:14:50.534" v="1134" actId="20577"/>
        <pc:sldMkLst>
          <pc:docMk/>
          <pc:sldMk cId="2024799022" sldId="564"/>
        </pc:sldMkLst>
        <pc:spChg chg="mod">
          <ac:chgData name="Álvaro Ferreira" userId="8242b9476157fafd" providerId="LiveId" clId="{58719BB7-9048-4477-B710-67C02FEEDF80}" dt="2020-06-10T23:14:50.534" v="1134" actId="20577"/>
          <ac:spMkLst>
            <pc:docMk/>
            <pc:sldMk cId="2024799022" sldId="564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58719BB7-9048-4477-B710-67C02FEEDF80}" dt="2020-06-10T23:16:11.522" v="1166" actId="20577"/>
        <pc:sldMkLst>
          <pc:docMk/>
          <pc:sldMk cId="3352880864" sldId="565"/>
        </pc:sldMkLst>
        <pc:spChg chg="mod">
          <ac:chgData name="Álvaro Ferreira" userId="8242b9476157fafd" providerId="LiveId" clId="{58719BB7-9048-4477-B710-67C02FEEDF80}" dt="2020-06-10T23:16:11.522" v="1166" actId="20577"/>
          <ac:spMkLst>
            <pc:docMk/>
            <pc:sldMk cId="3352880864" sldId="565"/>
            <ac:spMk id="5" creationId="{00000000-0000-0000-0000-000000000000}"/>
          </ac:spMkLst>
        </pc:spChg>
      </pc:sldChg>
      <pc:sldChg chg="modSp add mod">
        <pc:chgData name="Álvaro Ferreira" userId="8242b9476157fafd" providerId="LiveId" clId="{58719BB7-9048-4477-B710-67C02FEEDF80}" dt="2020-06-10T23:17:09.148" v="1176" actId="20577"/>
        <pc:sldMkLst>
          <pc:docMk/>
          <pc:sldMk cId="1400582500" sldId="566"/>
        </pc:sldMkLst>
        <pc:spChg chg="mod">
          <ac:chgData name="Álvaro Ferreira" userId="8242b9476157fafd" providerId="LiveId" clId="{58719BB7-9048-4477-B710-67C02FEEDF80}" dt="2020-06-10T23:17:09.148" v="1176" actId="20577"/>
          <ac:spMkLst>
            <pc:docMk/>
            <pc:sldMk cId="1400582500" sldId="566"/>
            <ac:spMk id="5" creationId="{00000000-0000-0000-0000-000000000000}"/>
          </ac:spMkLst>
        </pc:spChg>
      </pc:sldChg>
    </pc:docChg>
  </pc:docChgLst>
  <pc:docChgLst>
    <pc:chgData name="Álvaro Ferreira" userId="8242b9476157fafd" providerId="Windows Live" clId="Web-{EAFE15CE-7899-449F-8249-5861129D6FA5}"/>
    <pc:docChg chg="modSld">
      <pc:chgData name="Álvaro Ferreira" userId="8242b9476157fafd" providerId="Windows Live" clId="Web-{EAFE15CE-7899-449F-8249-5861129D6FA5}" dt="2020-06-30T11:46:37.647" v="31" actId="20577"/>
      <pc:docMkLst>
        <pc:docMk/>
      </pc:docMkLst>
      <pc:sldChg chg="modSp">
        <pc:chgData name="Álvaro Ferreira" userId="8242b9476157fafd" providerId="Windows Live" clId="Web-{EAFE15CE-7899-449F-8249-5861129D6FA5}" dt="2020-06-30T11:46:37.647" v="31" actId="20577"/>
        <pc:sldMkLst>
          <pc:docMk/>
          <pc:sldMk cId="0" sldId="458"/>
        </pc:sldMkLst>
        <pc:spChg chg="mod">
          <ac:chgData name="Álvaro Ferreira" userId="8242b9476157fafd" providerId="Windows Live" clId="Web-{EAFE15CE-7899-449F-8249-5861129D6FA5}" dt="2020-06-30T11:46:37.647" v="31" actId="20577"/>
          <ac:spMkLst>
            <pc:docMk/>
            <pc:sldMk cId="0" sldId="458"/>
            <ac:spMk id="3" creationId="{00000000-0000-0000-0000-000000000000}"/>
          </ac:spMkLst>
        </pc:spChg>
      </pc:sldChg>
      <pc:sldChg chg="modSp">
        <pc:chgData name="Álvaro Ferreira" userId="8242b9476157fafd" providerId="Windows Live" clId="Web-{EAFE15CE-7899-449F-8249-5861129D6FA5}" dt="2020-06-30T11:26:08.319" v="7" actId="20577"/>
        <pc:sldMkLst>
          <pc:docMk/>
          <pc:sldMk cId="2990010494" sldId="549"/>
        </pc:sldMkLst>
        <pc:spChg chg="mod">
          <ac:chgData name="Álvaro Ferreira" userId="8242b9476157fafd" providerId="Windows Live" clId="Web-{EAFE15CE-7899-449F-8249-5861129D6FA5}" dt="2020-06-30T11:26:08.319" v="7" actId="20577"/>
          <ac:spMkLst>
            <pc:docMk/>
            <pc:sldMk cId="2990010494" sldId="549"/>
            <ac:spMk id="5" creationId="{00000000-0000-0000-0000-000000000000}"/>
          </ac:spMkLst>
        </pc:spChg>
      </pc:sldChg>
      <pc:sldChg chg="modSp">
        <pc:chgData name="Álvaro Ferreira" userId="8242b9476157fafd" providerId="Windows Live" clId="Web-{EAFE15CE-7899-449F-8249-5861129D6FA5}" dt="2020-06-30T11:46:17.428" v="20" actId="20577"/>
        <pc:sldMkLst>
          <pc:docMk/>
          <pc:sldMk cId="2639669333" sldId="550"/>
        </pc:sldMkLst>
        <pc:spChg chg="mod">
          <ac:chgData name="Álvaro Ferreira" userId="8242b9476157fafd" providerId="Windows Live" clId="Web-{EAFE15CE-7899-449F-8249-5861129D6FA5}" dt="2020-06-30T11:46:11.146" v="16" actId="20577"/>
          <ac:spMkLst>
            <pc:docMk/>
            <pc:sldMk cId="2639669333" sldId="550"/>
            <ac:spMk id="2" creationId="{00000000-0000-0000-0000-000000000000}"/>
          </ac:spMkLst>
        </pc:spChg>
        <pc:spChg chg="mod">
          <ac:chgData name="Álvaro Ferreira" userId="8242b9476157fafd" providerId="Windows Live" clId="Web-{EAFE15CE-7899-449F-8249-5861129D6FA5}" dt="2020-06-30T11:46:17.428" v="20" actId="20577"/>
          <ac:spMkLst>
            <pc:docMk/>
            <pc:sldMk cId="2639669333" sldId="550"/>
            <ac:spMk id="5" creationId="{00000000-0000-0000-0000-000000000000}"/>
          </ac:spMkLst>
        </pc:spChg>
      </pc:sldChg>
      <pc:sldChg chg="modSp">
        <pc:chgData name="Álvaro Ferreira" userId="8242b9476157fafd" providerId="Windows Live" clId="Web-{EAFE15CE-7899-449F-8249-5861129D6FA5}" dt="2020-06-30T11:24:24.032" v="2" actId="20577"/>
        <pc:sldMkLst>
          <pc:docMk/>
          <pc:sldMk cId="2195110301" sldId="553"/>
        </pc:sldMkLst>
        <pc:spChg chg="mod">
          <ac:chgData name="Álvaro Ferreira" userId="8242b9476157fafd" providerId="Windows Live" clId="Web-{EAFE15CE-7899-449F-8249-5861129D6FA5}" dt="2020-06-30T11:24:24.032" v="2" actId="20577"/>
          <ac:spMkLst>
            <pc:docMk/>
            <pc:sldMk cId="2195110301" sldId="553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18370-2880-4D59-9D0B-F84220C3752C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CB20F-1496-4CB9-A9B6-711A45D1A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97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88DD4-13B8-4E66-A4AA-B805781B8ACD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88DD4-13B8-4E66-A4AA-B805781B8AC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81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199831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2975323"/>
            <a:ext cx="10058400" cy="2623297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D8F0-8E00-4219-AD07-B571F22A995B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81C4-8B72-42F8-9273-7833ADD5FFD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286629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D8F0-8E00-4219-AD07-B571F22A995B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81C4-8B72-42F8-9273-7833ADD5F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D8F0-8E00-4219-AD07-B571F22A995B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81C4-8B72-42F8-9273-7833ADD5F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D8F0-8E00-4219-AD07-B571F22A995B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81C4-8B72-42F8-9273-7833ADD5F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D8F0-8E00-4219-AD07-B571F22A995B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81C4-8B72-42F8-9273-7833ADD5FFD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D8F0-8E00-4219-AD07-B571F22A995B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81C4-8B72-42F8-9273-7833ADD5F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D8F0-8E00-4219-AD07-B571F22A995B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81C4-8B72-42F8-9273-7833ADD5F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D8F0-8E00-4219-AD07-B571F22A995B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81C4-8B72-42F8-9273-7833ADD5F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D8F0-8E00-4219-AD07-B571F22A995B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81C4-8B72-42F8-9273-7833ADD5F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C6D8F0-8E00-4219-AD07-B571F22A995B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7D81C4-8B72-42F8-9273-7833ADD5F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D8F0-8E00-4219-AD07-B571F22A995B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81C4-8B72-42F8-9273-7833ADD5F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C6D8F0-8E00-4219-AD07-B571F22A995B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7D81C4-8B72-42F8-9273-7833ADD5FFD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205160"/>
            <a:ext cx="10058400" cy="2670048"/>
          </a:xfrm>
        </p:spPr>
        <p:txBody>
          <a:bodyPr>
            <a:normAutofit fontScale="90000"/>
          </a:bodyPr>
          <a:lstStyle/>
          <a:p>
            <a:r>
              <a:rPr lang="pt-BR" sz="7200" dirty="0"/>
              <a:t>Programação em R com aplicações em Engenharia de Produção – ggplot2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3080825"/>
            <a:ext cx="10058400" cy="2517795"/>
          </a:xfrm>
        </p:spPr>
        <p:txBody>
          <a:bodyPr>
            <a:normAutofit/>
          </a:bodyPr>
          <a:lstStyle/>
          <a:p>
            <a:r>
              <a:rPr lang="pt-BR" dirty="0"/>
              <a:t>Professor: Álvaro </a:t>
            </a:r>
            <a:r>
              <a:rPr lang="pt-BR" dirty="0" err="1"/>
              <a:t>lédo</a:t>
            </a:r>
            <a:r>
              <a:rPr lang="pt-BR" dirty="0"/>
              <a:t> Ferreira</a:t>
            </a:r>
          </a:p>
          <a:p>
            <a:r>
              <a:rPr lang="pt-BR" dirty="0"/>
              <a:t>Contato</a:t>
            </a:r>
            <a:r>
              <a:rPr lang="x-none" altLang="pt-BR" dirty="0"/>
              <a:t>: </a:t>
            </a:r>
            <a:r>
              <a:rPr lang="pt-BR" b="1" cap="none" dirty="0"/>
              <a:t>alvaroledoferreira@gmail.com</a:t>
            </a:r>
            <a:endParaRPr lang="pt-B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3.6. Função “</a:t>
            </a:r>
            <a:r>
              <a:rPr lang="pt-BR" sz="4400" dirty="0" err="1"/>
              <a:t>geom_line</a:t>
            </a:r>
            <a:r>
              <a:rPr lang="pt-BR" sz="4400" dirty="0"/>
              <a:t>()”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Função utilizada para criar gráficos de linha;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Mesma utilização de “</a:t>
            </a:r>
            <a:r>
              <a:rPr lang="pt-BR" sz="2800" dirty="0" err="1">
                <a:solidFill>
                  <a:srgbClr val="FF0000"/>
                </a:solidFill>
              </a:rPr>
              <a:t>geom_point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6600"/>
                </a:solidFill>
              </a:rPr>
              <a:t>”;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Exemplo: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6600"/>
                </a:solidFill>
              </a:rPr>
              <a:t>“</a:t>
            </a:r>
            <a:r>
              <a:rPr lang="pt-BR" sz="2600" dirty="0" err="1">
                <a:solidFill>
                  <a:srgbClr val="FF0000"/>
                </a:solidFill>
              </a:rPr>
              <a:t>dados_brasil</a:t>
            </a:r>
            <a:r>
              <a:rPr lang="pt-BR" sz="2600" dirty="0">
                <a:solidFill>
                  <a:srgbClr val="FF0000"/>
                </a:solidFill>
              </a:rPr>
              <a:t> &lt;- </a:t>
            </a:r>
            <a:r>
              <a:rPr lang="pt-BR" sz="2600" dirty="0" err="1">
                <a:solidFill>
                  <a:srgbClr val="FF0000"/>
                </a:solidFill>
              </a:rPr>
              <a:t>subset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gapminder</a:t>
            </a:r>
            <a:r>
              <a:rPr lang="pt-BR" sz="2600" dirty="0">
                <a:solidFill>
                  <a:srgbClr val="FF0000"/>
                </a:solidFill>
              </a:rPr>
              <a:t>, country == ‘</a:t>
            </a:r>
            <a:r>
              <a:rPr lang="pt-BR" sz="2600" dirty="0" err="1">
                <a:solidFill>
                  <a:srgbClr val="FF0000"/>
                </a:solidFill>
              </a:rPr>
              <a:t>Brazil</a:t>
            </a:r>
            <a:r>
              <a:rPr lang="pt-BR" sz="2600" dirty="0">
                <a:solidFill>
                  <a:srgbClr val="FF0000"/>
                </a:solidFill>
              </a:rPr>
              <a:t>’)</a:t>
            </a:r>
            <a:r>
              <a:rPr lang="pt-BR" sz="2600" dirty="0">
                <a:solidFill>
                  <a:srgbClr val="006600"/>
                </a:solidFill>
              </a:rPr>
              <a:t>”;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2060"/>
                </a:solidFill>
              </a:rPr>
              <a:t>“</a:t>
            </a:r>
            <a:r>
              <a:rPr lang="en-US" sz="2600" dirty="0" err="1">
                <a:solidFill>
                  <a:srgbClr val="FF0000"/>
                </a:solidFill>
              </a:rPr>
              <a:t>ggplot</a:t>
            </a:r>
            <a:r>
              <a:rPr lang="en-US" sz="2600" dirty="0">
                <a:solidFill>
                  <a:srgbClr val="FF0000"/>
                </a:solidFill>
              </a:rPr>
              <a:t>(</a:t>
            </a:r>
            <a:r>
              <a:rPr lang="en-US" sz="2600" dirty="0" err="1">
                <a:solidFill>
                  <a:srgbClr val="FF0000"/>
                </a:solidFill>
              </a:rPr>
              <a:t>dados_brasil</a:t>
            </a:r>
            <a:r>
              <a:rPr lang="en-US" sz="2600" dirty="0">
                <a:solidFill>
                  <a:srgbClr val="FF0000"/>
                </a:solidFill>
              </a:rPr>
              <a:t>, </a:t>
            </a:r>
            <a:r>
              <a:rPr lang="en-US" sz="2600" dirty="0" err="1">
                <a:solidFill>
                  <a:srgbClr val="FF0000"/>
                </a:solidFill>
              </a:rPr>
              <a:t>aes</a:t>
            </a:r>
            <a:r>
              <a:rPr lang="en-US" sz="2600" dirty="0">
                <a:solidFill>
                  <a:srgbClr val="FF0000"/>
                </a:solidFill>
              </a:rPr>
              <a:t>(x = year, y = </a:t>
            </a:r>
            <a:r>
              <a:rPr lang="en-US" sz="2600" dirty="0" err="1">
                <a:solidFill>
                  <a:srgbClr val="FF0000"/>
                </a:solidFill>
              </a:rPr>
              <a:t>lifeExp</a:t>
            </a:r>
            <a:r>
              <a:rPr lang="en-US" sz="2600" dirty="0">
                <a:solidFill>
                  <a:srgbClr val="FF0000"/>
                </a:solidFill>
              </a:rPr>
              <a:t>)) + </a:t>
            </a:r>
            <a:r>
              <a:rPr lang="en-US" sz="2600" dirty="0" err="1">
                <a:solidFill>
                  <a:srgbClr val="FF0000"/>
                </a:solidFill>
              </a:rPr>
              <a:t>geom_line</a:t>
            </a:r>
            <a:r>
              <a:rPr lang="en-US" sz="2600" dirty="0">
                <a:solidFill>
                  <a:srgbClr val="FF0000"/>
                </a:solidFill>
              </a:rPr>
              <a:t>()</a:t>
            </a:r>
            <a:r>
              <a:rPr lang="pt-BR" sz="2600" dirty="0">
                <a:solidFill>
                  <a:srgbClr val="00206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79311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3.7. Função “</a:t>
            </a:r>
            <a:r>
              <a:rPr lang="pt-BR" sz="4400" dirty="0" err="1"/>
              <a:t>geom_col</a:t>
            </a:r>
            <a:r>
              <a:rPr lang="pt-BR" sz="4400" dirty="0"/>
              <a:t>()”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Função utilizada para criar gráficos de colunas;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Cada coluna representa uma variável e a sua altura corresponde ao seu valor;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Para preencher as colunas deve utilizar a função “</a:t>
            </a:r>
            <a:r>
              <a:rPr lang="pt-BR" sz="2800" dirty="0" err="1">
                <a:solidFill>
                  <a:srgbClr val="FF0000"/>
                </a:solidFill>
              </a:rPr>
              <a:t>fill</a:t>
            </a:r>
            <a:r>
              <a:rPr lang="pt-BR" sz="2800" dirty="0">
                <a:solidFill>
                  <a:srgbClr val="002060"/>
                </a:solidFill>
              </a:rPr>
              <a:t>”;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Exemplo: “</a:t>
            </a:r>
            <a:r>
              <a:rPr lang="pt-BR" sz="2800" dirty="0" err="1">
                <a:solidFill>
                  <a:srgbClr val="FF0000"/>
                </a:solidFill>
              </a:rPr>
              <a:t>ggplot</a:t>
            </a:r>
            <a:r>
              <a:rPr lang="pt-BR" sz="2800" dirty="0">
                <a:solidFill>
                  <a:srgbClr val="FF0000"/>
                </a:solidFill>
              </a:rPr>
              <a:t>(</a:t>
            </a:r>
            <a:r>
              <a:rPr lang="pt-BR" sz="2800" dirty="0" err="1">
                <a:solidFill>
                  <a:srgbClr val="FF0000"/>
                </a:solidFill>
              </a:rPr>
              <a:t>dados_brasil</a:t>
            </a:r>
            <a:r>
              <a:rPr lang="pt-BR" sz="2800" dirty="0">
                <a:solidFill>
                  <a:srgbClr val="FF0000"/>
                </a:solidFill>
              </a:rPr>
              <a:t>) + </a:t>
            </a:r>
            <a:r>
              <a:rPr lang="pt-BR" sz="2800" dirty="0" err="1">
                <a:solidFill>
                  <a:srgbClr val="FF0000"/>
                </a:solidFill>
              </a:rPr>
              <a:t>geom_col</a:t>
            </a:r>
            <a:r>
              <a:rPr lang="pt-BR" sz="2800" dirty="0">
                <a:solidFill>
                  <a:srgbClr val="FF0000"/>
                </a:solidFill>
              </a:rPr>
              <a:t>(</a:t>
            </a:r>
            <a:r>
              <a:rPr lang="pt-BR" sz="2800" dirty="0" err="1">
                <a:solidFill>
                  <a:srgbClr val="FF0000"/>
                </a:solidFill>
              </a:rPr>
              <a:t>aes</a:t>
            </a:r>
            <a:r>
              <a:rPr lang="pt-BR" sz="2800" dirty="0">
                <a:solidFill>
                  <a:srgbClr val="FF0000"/>
                </a:solidFill>
              </a:rPr>
              <a:t>(x = </a:t>
            </a:r>
            <a:r>
              <a:rPr lang="pt-BR" sz="2800" dirty="0" err="1">
                <a:solidFill>
                  <a:srgbClr val="FF0000"/>
                </a:solidFill>
              </a:rPr>
              <a:t>year</a:t>
            </a:r>
            <a:r>
              <a:rPr lang="pt-BR" sz="2800" dirty="0">
                <a:solidFill>
                  <a:srgbClr val="FF0000"/>
                </a:solidFill>
              </a:rPr>
              <a:t>, y = </a:t>
            </a:r>
            <a:r>
              <a:rPr lang="pt-BR" sz="2800" dirty="0" err="1">
                <a:solidFill>
                  <a:srgbClr val="FF0000"/>
                </a:solidFill>
              </a:rPr>
              <a:t>gdpPercap</a:t>
            </a:r>
            <a:r>
              <a:rPr lang="pt-BR" sz="2800" dirty="0">
                <a:solidFill>
                  <a:srgbClr val="FF0000"/>
                </a:solidFill>
              </a:rPr>
              <a:t>, </a:t>
            </a:r>
            <a:r>
              <a:rPr lang="pt-BR" sz="2800" dirty="0" err="1">
                <a:solidFill>
                  <a:srgbClr val="FF0000"/>
                </a:solidFill>
              </a:rPr>
              <a:t>fill</a:t>
            </a:r>
            <a:r>
              <a:rPr lang="pt-BR" sz="2800" dirty="0">
                <a:solidFill>
                  <a:srgbClr val="FF0000"/>
                </a:solidFill>
              </a:rPr>
              <a:t> = </a:t>
            </a:r>
            <a:r>
              <a:rPr lang="pt-BR" sz="2800" dirty="0" err="1">
                <a:solidFill>
                  <a:srgbClr val="FF0000"/>
                </a:solidFill>
              </a:rPr>
              <a:t>year</a:t>
            </a:r>
            <a:r>
              <a:rPr lang="pt-BR" sz="2800" dirty="0">
                <a:solidFill>
                  <a:srgbClr val="FF0000"/>
                </a:solidFill>
              </a:rPr>
              <a:t>))</a:t>
            </a:r>
            <a:r>
              <a:rPr lang="pt-BR" sz="2800" dirty="0">
                <a:solidFill>
                  <a:srgbClr val="006600"/>
                </a:solidFill>
              </a:rPr>
              <a:t>”.</a:t>
            </a:r>
          </a:p>
          <a:p>
            <a:pPr>
              <a:buFont typeface="Arial"/>
              <a:buChar char="•"/>
            </a:pPr>
            <a:endParaRPr lang="pt-BR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5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3.8. Função “</a:t>
            </a:r>
            <a:r>
              <a:rPr lang="pt-BR" sz="4400" dirty="0" err="1"/>
              <a:t>geom_histogram</a:t>
            </a:r>
            <a:r>
              <a:rPr lang="pt-BR" sz="4400" dirty="0"/>
              <a:t>()”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Função utilizada para criar histogramas;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Deve-se fornecer somente a variável x;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A variável y é a contagem absoluta ou relativa da variável;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Pode-se indicar a quantidade de colunas desejada com a função “</a:t>
            </a:r>
            <a:r>
              <a:rPr lang="pt-BR" sz="2800" dirty="0" err="1">
                <a:solidFill>
                  <a:srgbClr val="FF0000"/>
                </a:solidFill>
              </a:rPr>
              <a:t>bins</a:t>
            </a:r>
            <a:r>
              <a:rPr lang="pt-BR" sz="2800" dirty="0">
                <a:solidFill>
                  <a:srgbClr val="006600"/>
                </a:solidFill>
              </a:rPr>
              <a:t>” dentro do parênteses;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Exemplo: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6600"/>
                </a:solidFill>
              </a:rPr>
              <a:t>“</a:t>
            </a:r>
            <a:r>
              <a:rPr lang="pt-BR" sz="2600" dirty="0">
                <a:solidFill>
                  <a:srgbClr val="FF0000"/>
                </a:solidFill>
              </a:rPr>
              <a:t>dados_2007 &lt;- </a:t>
            </a:r>
            <a:r>
              <a:rPr lang="pt-BR" sz="2600" dirty="0" err="1">
                <a:solidFill>
                  <a:srgbClr val="FF0000"/>
                </a:solidFill>
              </a:rPr>
              <a:t>subset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gapminder</a:t>
            </a:r>
            <a:r>
              <a:rPr lang="pt-BR" sz="2600" dirty="0">
                <a:solidFill>
                  <a:srgbClr val="FF0000"/>
                </a:solidFill>
              </a:rPr>
              <a:t>, </a:t>
            </a:r>
            <a:r>
              <a:rPr lang="pt-BR" sz="2600" dirty="0" err="1">
                <a:solidFill>
                  <a:srgbClr val="FF0000"/>
                </a:solidFill>
              </a:rPr>
              <a:t>year</a:t>
            </a:r>
            <a:r>
              <a:rPr lang="pt-BR" sz="2600" dirty="0">
                <a:solidFill>
                  <a:srgbClr val="FF0000"/>
                </a:solidFill>
              </a:rPr>
              <a:t> == 2007)</a:t>
            </a:r>
            <a:r>
              <a:rPr lang="pt-BR" sz="2600" dirty="0">
                <a:solidFill>
                  <a:srgbClr val="006600"/>
                </a:solidFill>
              </a:rPr>
              <a:t>”;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2060"/>
                </a:solidFill>
              </a:rPr>
              <a:t>“</a:t>
            </a:r>
            <a:r>
              <a:rPr lang="pt-BR" sz="2600" dirty="0" err="1">
                <a:solidFill>
                  <a:srgbClr val="FF0000"/>
                </a:solidFill>
              </a:rPr>
              <a:t>ggplot</a:t>
            </a:r>
            <a:r>
              <a:rPr lang="pt-BR" sz="2600" dirty="0">
                <a:solidFill>
                  <a:srgbClr val="FF0000"/>
                </a:solidFill>
              </a:rPr>
              <a:t>(dados_2007) + </a:t>
            </a:r>
            <a:r>
              <a:rPr lang="pt-BR" sz="2600" dirty="0" err="1">
                <a:solidFill>
                  <a:srgbClr val="FF0000"/>
                </a:solidFill>
              </a:rPr>
              <a:t>geom_histogram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aes</a:t>
            </a:r>
            <a:r>
              <a:rPr lang="pt-BR" sz="2600" dirty="0">
                <a:solidFill>
                  <a:srgbClr val="FF0000"/>
                </a:solidFill>
              </a:rPr>
              <a:t>(x = </a:t>
            </a:r>
            <a:r>
              <a:rPr lang="pt-BR" sz="2600" dirty="0" err="1">
                <a:solidFill>
                  <a:srgbClr val="FF0000"/>
                </a:solidFill>
              </a:rPr>
              <a:t>gdpPercap</a:t>
            </a:r>
            <a:r>
              <a:rPr lang="pt-BR" sz="2600" dirty="0">
                <a:solidFill>
                  <a:srgbClr val="FF0000"/>
                </a:solidFill>
              </a:rPr>
              <a:t>/1000, </a:t>
            </a:r>
            <a:r>
              <a:rPr lang="pt-BR" sz="2600" dirty="0" err="1">
                <a:solidFill>
                  <a:srgbClr val="FF0000"/>
                </a:solidFill>
              </a:rPr>
              <a:t>fill</a:t>
            </a:r>
            <a:r>
              <a:rPr lang="pt-BR" sz="2600" dirty="0">
                <a:solidFill>
                  <a:srgbClr val="FF0000"/>
                </a:solidFill>
              </a:rPr>
              <a:t> = </a:t>
            </a:r>
            <a:r>
              <a:rPr lang="pt-BR" sz="2600" dirty="0" err="1">
                <a:solidFill>
                  <a:srgbClr val="FF0000"/>
                </a:solidFill>
              </a:rPr>
              <a:t>year</a:t>
            </a:r>
            <a:r>
              <a:rPr lang="pt-BR" sz="2600" dirty="0">
                <a:solidFill>
                  <a:srgbClr val="FF0000"/>
                </a:solidFill>
              </a:rPr>
              <a:t>), </a:t>
            </a:r>
            <a:r>
              <a:rPr lang="pt-BR" sz="2600" dirty="0" err="1">
                <a:solidFill>
                  <a:srgbClr val="FF0000"/>
                </a:solidFill>
              </a:rPr>
              <a:t>bins</a:t>
            </a:r>
            <a:r>
              <a:rPr lang="pt-BR" sz="2600" dirty="0">
                <a:solidFill>
                  <a:srgbClr val="FF0000"/>
                </a:solidFill>
              </a:rPr>
              <a:t> = 50)</a:t>
            </a:r>
            <a:r>
              <a:rPr lang="pt-BR" sz="2600" dirty="0">
                <a:solidFill>
                  <a:srgbClr val="002060"/>
                </a:solidFill>
              </a:rPr>
              <a:t>”.</a:t>
            </a:r>
          </a:p>
          <a:p>
            <a:pPr>
              <a:buFont typeface="Arial"/>
              <a:buChar char="•"/>
            </a:pPr>
            <a:endParaRPr lang="pt-BR" sz="2800" dirty="0">
              <a:solidFill>
                <a:srgbClr val="006600"/>
              </a:solidFill>
            </a:endParaRPr>
          </a:p>
          <a:p>
            <a:pPr>
              <a:buFont typeface="Arial"/>
              <a:buChar char="•"/>
            </a:pPr>
            <a:endParaRPr lang="pt-BR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2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3.9. Função “</a:t>
            </a:r>
            <a:r>
              <a:rPr lang="pt-BR" sz="4400" dirty="0" err="1"/>
              <a:t>geom_boxplot</a:t>
            </a:r>
            <a:r>
              <a:rPr lang="pt-BR" sz="4400" dirty="0"/>
              <a:t>()”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Função utilizada para criar </a:t>
            </a:r>
            <a:r>
              <a:rPr lang="pt-BR" sz="2800" dirty="0" err="1">
                <a:solidFill>
                  <a:srgbClr val="002060"/>
                </a:solidFill>
              </a:rPr>
              <a:t>boxplots</a:t>
            </a:r>
            <a:r>
              <a:rPr lang="pt-BR" sz="2800" dirty="0">
                <a:solidFill>
                  <a:srgbClr val="002060"/>
                </a:solidFill>
              </a:rPr>
              <a:t>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Cada </a:t>
            </a:r>
            <a:r>
              <a:rPr lang="pt-BR" sz="2800" dirty="0" err="1">
                <a:solidFill>
                  <a:srgbClr val="006600"/>
                </a:solidFill>
              </a:rPr>
              <a:t>boxplot</a:t>
            </a:r>
            <a:r>
              <a:rPr lang="pt-BR" sz="2800" dirty="0">
                <a:solidFill>
                  <a:srgbClr val="006600"/>
                </a:solidFill>
              </a:rPr>
              <a:t> representa um conjunto de dados agrupado;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O grupo pode ser informado por “</a:t>
            </a:r>
            <a:r>
              <a:rPr lang="pt-BR" sz="2800" dirty="0">
                <a:solidFill>
                  <a:srgbClr val="FF0000"/>
                </a:solidFill>
              </a:rPr>
              <a:t>x</a:t>
            </a:r>
            <a:r>
              <a:rPr lang="pt-BR" sz="2800" dirty="0">
                <a:solidFill>
                  <a:srgbClr val="002060"/>
                </a:solidFill>
              </a:rPr>
              <a:t>” caso seja um fator ou por “</a:t>
            </a:r>
            <a:r>
              <a:rPr lang="pt-BR" sz="2800" dirty="0" err="1">
                <a:solidFill>
                  <a:srgbClr val="FF0000"/>
                </a:solidFill>
              </a:rPr>
              <a:t>group</a:t>
            </a:r>
            <a:r>
              <a:rPr lang="pt-BR" sz="2800" dirty="0">
                <a:solidFill>
                  <a:srgbClr val="002060"/>
                </a:solidFill>
              </a:rPr>
              <a:t>” caso seja outro tipo e/ou seja contínuo;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</a:t>
            </a:r>
            <a:r>
              <a:rPr lang="pt-BR" sz="2800" dirty="0">
                <a:solidFill>
                  <a:srgbClr val="006600"/>
                </a:solidFill>
              </a:rPr>
              <a:t>Exemplo: 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2060"/>
                </a:solidFill>
              </a:rPr>
              <a:t>Para grupo de fatores: “</a:t>
            </a:r>
            <a:r>
              <a:rPr lang="pt-BR" sz="2600" dirty="0">
                <a:solidFill>
                  <a:srgbClr val="FF0000"/>
                </a:solidFill>
              </a:rPr>
              <a:t>ggplot(</a:t>
            </a:r>
            <a:r>
              <a:rPr lang="pt-BR" sz="2600" dirty="0" err="1">
                <a:solidFill>
                  <a:srgbClr val="FF0000"/>
                </a:solidFill>
              </a:rPr>
              <a:t>gapminder</a:t>
            </a:r>
            <a:r>
              <a:rPr lang="pt-BR" sz="2600" dirty="0">
                <a:solidFill>
                  <a:srgbClr val="FF0000"/>
                </a:solidFill>
              </a:rPr>
              <a:t>) + </a:t>
            </a:r>
            <a:r>
              <a:rPr lang="pt-BR" sz="2600" dirty="0" err="1">
                <a:solidFill>
                  <a:srgbClr val="FF0000"/>
                </a:solidFill>
              </a:rPr>
              <a:t>geom_boxplot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aes</a:t>
            </a:r>
            <a:r>
              <a:rPr lang="pt-BR" sz="2600" dirty="0">
                <a:solidFill>
                  <a:srgbClr val="FF0000"/>
                </a:solidFill>
              </a:rPr>
              <a:t>(x = </a:t>
            </a:r>
            <a:r>
              <a:rPr lang="pt-BR" sz="2600" dirty="0" err="1">
                <a:solidFill>
                  <a:srgbClr val="FF0000"/>
                </a:solidFill>
              </a:rPr>
              <a:t>continent</a:t>
            </a:r>
            <a:r>
              <a:rPr lang="pt-BR" sz="2600" dirty="0">
                <a:solidFill>
                  <a:srgbClr val="FF0000"/>
                </a:solidFill>
              </a:rPr>
              <a:t>, y = </a:t>
            </a:r>
            <a:r>
              <a:rPr lang="pt-BR" sz="2600" dirty="0" err="1">
                <a:solidFill>
                  <a:srgbClr val="FF0000"/>
                </a:solidFill>
              </a:rPr>
              <a:t>lifeExp</a:t>
            </a:r>
            <a:r>
              <a:rPr lang="pt-BR" sz="2600" dirty="0">
                <a:solidFill>
                  <a:srgbClr val="FF0000"/>
                </a:solidFill>
              </a:rPr>
              <a:t>))</a:t>
            </a:r>
            <a:r>
              <a:rPr lang="pt-BR" sz="2600" dirty="0">
                <a:solidFill>
                  <a:srgbClr val="002060"/>
                </a:solidFill>
              </a:rPr>
              <a:t>”;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6600"/>
                </a:solidFill>
              </a:rPr>
              <a:t>Para grupo de variável numérica: “</a:t>
            </a:r>
            <a:r>
              <a:rPr lang="pt-BR" sz="2600" dirty="0">
                <a:solidFill>
                  <a:srgbClr val="FF0000"/>
                </a:solidFill>
              </a:rPr>
              <a:t>ggplot(</a:t>
            </a:r>
            <a:r>
              <a:rPr lang="pt-BR" sz="2600" dirty="0" err="1">
                <a:solidFill>
                  <a:srgbClr val="FF0000"/>
                </a:solidFill>
              </a:rPr>
              <a:t>gapminder</a:t>
            </a:r>
            <a:r>
              <a:rPr lang="pt-BR" sz="2600" dirty="0">
                <a:solidFill>
                  <a:srgbClr val="FF0000"/>
                </a:solidFill>
              </a:rPr>
              <a:t>, </a:t>
            </a:r>
            <a:r>
              <a:rPr lang="pt-BR" sz="2600" dirty="0" err="1">
                <a:solidFill>
                  <a:srgbClr val="FF0000"/>
                </a:solidFill>
              </a:rPr>
              <a:t>aes</a:t>
            </a:r>
            <a:r>
              <a:rPr lang="pt-BR" sz="2600" dirty="0">
                <a:solidFill>
                  <a:srgbClr val="FF0000"/>
                </a:solidFill>
              </a:rPr>
              <a:t>(x = </a:t>
            </a:r>
            <a:r>
              <a:rPr lang="pt-BR" sz="2600" dirty="0" err="1">
                <a:solidFill>
                  <a:srgbClr val="FF0000"/>
                </a:solidFill>
              </a:rPr>
              <a:t>year</a:t>
            </a:r>
            <a:r>
              <a:rPr lang="pt-BR" sz="2600" dirty="0">
                <a:solidFill>
                  <a:srgbClr val="FF0000"/>
                </a:solidFill>
              </a:rPr>
              <a:t>, y = </a:t>
            </a:r>
            <a:r>
              <a:rPr lang="pt-BR" sz="2600" dirty="0" err="1">
                <a:solidFill>
                  <a:srgbClr val="FF0000"/>
                </a:solidFill>
              </a:rPr>
              <a:t>lifeExp</a:t>
            </a:r>
            <a:r>
              <a:rPr lang="pt-BR" sz="2600" dirty="0">
                <a:solidFill>
                  <a:srgbClr val="FF0000"/>
                </a:solidFill>
              </a:rPr>
              <a:t>)) + </a:t>
            </a:r>
            <a:r>
              <a:rPr lang="pt-BR" sz="2600" dirty="0" err="1">
                <a:solidFill>
                  <a:srgbClr val="FF0000"/>
                </a:solidFill>
              </a:rPr>
              <a:t>geom_boxplot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aes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group</a:t>
            </a:r>
            <a:r>
              <a:rPr lang="pt-BR" sz="2600" dirty="0">
                <a:solidFill>
                  <a:srgbClr val="FF0000"/>
                </a:solidFill>
              </a:rPr>
              <a:t> = </a:t>
            </a:r>
            <a:r>
              <a:rPr lang="pt-BR" sz="2600" dirty="0" err="1">
                <a:solidFill>
                  <a:srgbClr val="FF0000"/>
                </a:solidFill>
              </a:rPr>
              <a:t>year</a:t>
            </a:r>
            <a:r>
              <a:rPr lang="pt-BR" sz="2600" dirty="0">
                <a:solidFill>
                  <a:srgbClr val="FF0000"/>
                </a:solidFill>
              </a:rPr>
              <a:t>))</a:t>
            </a:r>
            <a:r>
              <a:rPr lang="pt-BR" sz="2600" dirty="0">
                <a:solidFill>
                  <a:srgbClr val="00660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6949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3.10. Função “</a:t>
            </a:r>
            <a:r>
              <a:rPr lang="pt-BR" sz="4400" dirty="0" err="1"/>
              <a:t>ggtitle</a:t>
            </a:r>
            <a:r>
              <a:rPr lang="pt-BR" sz="4400" dirty="0"/>
              <a:t>()”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Função utilizada para dar um título ao gráfico;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Pode ser adicionado em qualquer ggplot;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Exemplo: “</a:t>
            </a:r>
            <a:r>
              <a:rPr lang="pt-BR" sz="2800" dirty="0">
                <a:solidFill>
                  <a:srgbClr val="FF0000"/>
                </a:solidFill>
              </a:rPr>
              <a:t>ggplot(</a:t>
            </a:r>
            <a:r>
              <a:rPr lang="pt-BR" sz="2800" dirty="0" err="1">
                <a:solidFill>
                  <a:srgbClr val="FF0000"/>
                </a:solidFill>
              </a:rPr>
              <a:t>gapminder</a:t>
            </a:r>
            <a:r>
              <a:rPr lang="pt-BR" sz="2800" dirty="0">
                <a:solidFill>
                  <a:srgbClr val="FF0000"/>
                </a:solidFill>
              </a:rPr>
              <a:t>, </a:t>
            </a:r>
            <a:r>
              <a:rPr lang="pt-BR" sz="2800" dirty="0" err="1">
                <a:solidFill>
                  <a:srgbClr val="FF0000"/>
                </a:solidFill>
              </a:rPr>
              <a:t>aes</a:t>
            </a:r>
            <a:r>
              <a:rPr lang="pt-BR" sz="2800" dirty="0">
                <a:solidFill>
                  <a:srgbClr val="FF0000"/>
                </a:solidFill>
              </a:rPr>
              <a:t>(</a:t>
            </a:r>
            <a:r>
              <a:rPr lang="pt-BR" sz="2800" dirty="0" err="1">
                <a:solidFill>
                  <a:srgbClr val="FF0000"/>
                </a:solidFill>
              </a:rPr>
              <a:t>year,lifeExp</a:t>
            </a:r>
            <a:r>
              <a:rPr lang="pt-BR" sz="2800" dirty="0">
                <a:solidFill>
                  <a:srgbClr val="FF0000"/>
                </a:solidFill>
              </a:rPr>
              <a:t>)) + </a:t>
            </a:r>
            <a:r>
              <a:rPr lang="pt-BR" sz="2800" dirty="0" err="1">
                <a:solidFill>
                  <a:srgbClr val="FF0000"/>
                </a:solidFill>
              </a:rPr>
              <a:t>geom_boxplot</a:t>
            </a:r>
            <a:r>
              <a:rPr lang="pt-BR" sz="2800" dirty="0">
                <a:solidFill>
                  <a:srgbClr val="FF0000"/>
                </a:solidFill>
              </a:rPr>
              <a:t>(</a:t>
            </a:r>
            <a:r>
              <a:rPr lang="pt-BR" sz="2800" dirty="0" err="1">
                <a:solidFill>
                  <a:srgbClr val="FF0000"/>
                </a:solidFill>
              </a:rPr>
              <a:t>aes</a:t>
            </a:r>
            <a:r>
              <a:rPr lang="pt-BR" sz="2800" dirty="0">
                <a:solidFill>
                  <a:srgbClr val="FF0000"/>
                </a:solidFill>
              </a:rPr>
              <a:t>(</a:t>
            </a:r>
            <a:r>
              <a:rPr lang="pt-BR" sz="2800" dirty="0" err="1">
                <a:solidFill>
                  <a:srgbClr val="FF0000"/>
                </a:solidFill>
              </a:rPr>
              <a:t>group</a:t>
            </a:r>
            <a:r>
              <a:rPr lang="pt-BR" sz="2800" dirty="0">
                <a:solidFill>
                  <a:srgbClr val="FF0000"/>
                </a:solidFill>
              </a:rPr>
              <a:t> = </a:t>
            </a:r>
            <a:r>
              <a:rPr lang="pt-BR" sz="2800" dirty="0" err="1">
                <a:solidFill>
                  <a:srgbClr val="FF0000"/>
                </a:solidFill>
              </a:rPr>
              <a:t>year</a:t>
            </a:r>
            <a:r>
              <a:rPr lang="pt-BR" sz="2800" dirty="0">
                <a:solidFill>
                  <a:srgbClr val="FF0000"/>
                </a:solidFill>
              </a:rPr>
              <a:t>)) + </a:t>
            </a:r>
            <a:r>
              <a:rPr lang="pt-BR" sz="2800" dirty="0" err="1">
                <a:solidFill>
                  <a:srgbClr val="FF0000"/>
                </a:solidFill>
              </a:rPr>
              <a:t>ggtitle</a:t>
            </a:r>
            <a:r>
              <a:rPr lang="pt-BR" sz="2800" dirty="0">
                <a:solidFill>
                  <a:srgbClr val="FF0000"/>
                </a:solidFill>
              </a:rPr>
              <a:t>("</a:t>
            </a:r>
            <a:r>
              <a:rPr lang="pt-BR" sz="2800" dirty="0" err="1">
                <a:solidFill>
                  <a:srgbClr val="FF0000"/>
                </a:solidFill>
              </a:rPr>
              <a:t>Boxplot</a:t>
            </a:r>
            <a:r>
              <a:rPr lang="pt-BR" sz="2800" dirty="0">
                <a:solidFill>
                  <a:srgbClr val="FF0000"/>
                </a:solidFill>
              </a:rPr>
              <a:t> da expectativa de vida a cada ano")</a:t>
            </a:r>
            <a:r>
              <a:rPr lang="pt-BR" sz="2800" dirty="0">
                <a:solidFill>
                  <a:srgbClr val="00206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74475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3.11. Função “</a:t>
            </a:r>
            <a:r>
              <a:rPr lang="pt-BR" sz="4400" dirty="0" err="1"/>
              <a:t>geom_abline</a:t>
            </a:r>
            <a:r>
              <a:rPr lang="pt-BR" sz="4400" dirty="0"/>
              <a:t>()”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Função utilizada para inserir uma reta informando intercepto e inclinação;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Pode ser adicionado em qualquer </a:t>
            </a:r>
            <a:r>
              <a:rPr lang="pt-BR" sz="2800" dirty="0" err="1">
                <a:solidFill>
                  <a:srgbClr val="006600"/>
                </a:solidFill>
              </a:rPr>
              <a:t>ggplot</a:t>
            </a:r>
            <a:r>
              <a:rPr lang="pt-BR" sz="2800" dirty="0">
                <a:solidFill>
                  <a:srgbClr val="006600"/>
                </a:solidFill>
              </a:rPr>
              <a:t>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Exemplo: “</a:t>
            </a:r>
            <a:r>
              <a:rPr lang="pt-BR" sz="2800" dirty="0" err="1">
                <a:solidFill>
                  <a:srgbClr val="FF0000"/>
                </a:solidFill>
              </a:rPr>
              <a:t>ggplot</a:t>
            </a:r>
            <a:r>
              <a:rPr lang="pt-BR" sz="2800" dirty="0">
                <a:solidFill>
                  <a:srgbClr val="FF0000"/>
                </a:solidFill>
              </a:rPr>
              <a:t>(</a:t>
            </a:r>
            <a:r>
              <a:rPr lang="pt-BR" sz="2800" dirty="0" err="1">
                <a:solidFill>
                  <a:srgbClr val="FF0000"/>
                </a:solidFill>
              </a:rPr>
              <a:t>dados_brasil</a:t>
            </a:r>
            <a:r>
              <a:rPr lang="pt-BR" sz="2800" dirty="0">
                <a:solidFill>
                  <a:srgbClr val="FF0000"/>
                </a:solidFill>
              </a:rPr>
              <a:t>, </a:t>
            </a:r>
            <a:r>
              <a:rPr lang="pt-BR" sz="2800" dirty="0" err="1">
                <a:solidFill>
                  <a:srgbClr val="FF0000"/>
                </a:solidFill>
              </a:rPr>
              <a:t>aes</a:t>
            </a:r>
            <a:r>
              <a:rPr lang="pt-BR" sz="2800" dirty="0">
                <a:solidFill>
                  <a:srgbClr val="FF0000"/>
                </a:solidFill>
              </a:rPr>
              <a:t>(x = </a:t>
            </a:r>
            <a:r>
              <a:rPr lang="pt-BR" sz="2800" dirty="0" err="1">
                <a:solidFill>
                  <a:srgbClr val="FF0000"/>
                </a:solidFill>
              </a:rPr>
              <a:t>year</a:t>
            </a:r>
            <a:r>
              <a:rPr lang="pt-BR" sz="2800" dirty="0">
                <a:solidFill>
                  <a:srgbClr val="FF0000"/>
                </a:solidFill>
              </a:rPr>
              <a:t>, y = </a:t>
            </a:r>
            <a:r>
              <a:rPr lang="pt-BR" sz="2800" dirty="0" err="1">
                <a:solidFill>
                  <a:srgbClr val="FF0000"/>
                </a:solidFill>
              </a:rPr>
              <a:t>gdpPercap</a:t>
            </a:r>
            <a:r>
              <a:rPr lang="pt-BR" sz="2800" dirty="0">
                <a:solidFill>
                  <a:srgbClr val="FF0000"/>
                </a:solidFill>
              </a:rPr>
              <a:t>)) + </a:t>
            </a:r>
            <a:r>
              <a:rPr lang="pt-BR" sz="2800" dirty="0" err="1">
                <a:solidFill>
                  <a:srgbClr val="FF0000"/>
                </a:solidFill>
              </a:rPr>
              <a:t>geom_point</a:t>
            </a:r>
            <a:r>
              <a:rPr lang="pt-BR" sz="2800" dirty="0">
                <a:solidFill>
                  <a:srgbClr val="FF0000"/>
                </a:solidFill>
              </a:rPr>
              <a:t>() + </a:t>
            </a:r>
            <a:r>
              <a:rPr lang="pt-BR" sz="2800" dirty="0" err="1">
                <a:solidFill>
                  <a:srgbClr val="FF0000"/>
                </a:solidFill>
              </a:rPr>
              <a:t>geom_abline</a:t>
            </a:r>
            <a:r>
              <a:rPr lang="pt-BR" sz="2800" dirty="0">
                <a:solidFill>
                  <a:srgbClr val="FF0000"/>
                </a:solidFill>
              </a:rPr>
              <a:t>(</a:t>
            </a:r>
            <a:r>
              <a:rPr lang="pt-BR" sz="2800" dirty="0" err="1">
                <a:solidFill>
                  <a:srgbClr val="FF0000"/>
                </a:solidFill>
              </a:rPr>
              <a:t>intercept</a:t>
            </a:r>
            <a:r>
              <a:rPr lang="pt-BR" sz="2800" dirty="0">
                <a:solidFill>
                  <a:srgbClr val="FF0000"/>
                </a:solidFill>
              </a:rPr>
              <a:t> = -251791.91, </a:t>
            </a:r>
            <a:r>
              <a:rPr lang="pt-BR" sz="2800" dirty="0" err="1">
                <a:solidFill>
                  <a:srgbClr val="FF0000"/>
                </a:solidFill>
              </a:rPr>
              <a:t>slope</a:t>
            </a:r>
            <a:r>
              <a:rPr lang="pt-BR" sz="2800" dirty="0">
                <a:solidFill>
                  <a:srgbClr val="FF0000"/>
                </a:solidFill>
              </a:rPr>
              <a:t> = 130.14, color = "</a:t>
            </a:r>
            <a:r>
              <a:rPr lang="pt-BR" sz="2800" dirty="0" err="1">
                <a:solidFill>
                  <a:srgbClr val="FF0000"/>
                </a:solidFill>
              </a:rPr>
              <a:t>red</a:t>
            </a:r>
            <a:r>
              <a:rPr lang="pt-BR" sz="2800" dirty="0">
                <a:solidFill>
                  <a:srgbClr val="FF0000"/>
                </a:solidFill>
              </a:rPr>
              <a:t>")</a:t>
            </a:r>
            <a:r>
              <a:rPr lang="pt-BR" sz="2800" dirty="0">
                <a:solidFill>
                  <a:srgbClr val="00206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92084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3.12. Funções “</a:t>
            </a:r>
            <a:r>
              <a:rPr lang="pt-BR" sz="4400" dirty="0" err="1"/>
              <a:t>geom_hline</a:t>
            </a:r>
            <a:r>
              <a:rPr lang="pt-BR" sz="4400" dirty="0"/>
              <a:t>()” e “</a:t>
            </a:r>
            <a:r>
              <a:rPr lang="pt-BR" sz="4400" dirty="0" err="1"/>
              <a:t>geom_vline</a:t>
            </a:r>
            <a:r>
              <a:rPr lang="pt-BR" sz="4400" dirty="0"/>
              <a:t>()”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Função utilizada para inserir uma reta horizontal (</a:t>
            </a:r>
            <a:r>
              <a:rPr lang="pt-BR" sz="2800" dirty="0" err="1">
                <a:solidFill>
                  <a:srgbClr val="002060"/>
                </a:solidFill>
              </a:rPr>
              <a:t>hline</a:t>
            </a:r>
            <a:r>
              <a:rPr lang="pt-BR" sz="2800" dirty="0">
                <a:solidFill>
                  <a:srgbClr val="002060"/>
                </a:solidFill>
              </a:rPr>
              <a:t>) ou vertical (</a:t>
            </a:r>
            <a:r>
              <a:rPr lang="pt-BR" sz="2800" dirty="0" err="1">
                <a:solidFill>
                  <a:srgbClr val="002060"/>
                </a:solidFill>
              </a:rPr>
              <a:t>vline</a:t>
            </a:r>
            <a:r>
              <a:rPr lang="pt-BR" sz="2800" dirty="0">
                <a:solidFill>
                  <a:srgbClr val="002060"/>
                </a:solidFill>
              </a:rPr>
              <a:t>);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Pode ser adicionado em qualquer </a:t>
            </a:r>
            <a:r>
              <a:rPr lang="pt-BR" sz="2800" dirty="0" err="1">
                <a:solidFill>
                  <a:srgbClr val="006600"/>
                </a:solidFill>
              </a:rPr>
              <a:t>ggplot</a:t>
            </a:r>
            <a:r>
              <a:rPr lang="pt-BR" sz="2800" dirty="0">
                <a:solidFill>
                  <a:srgbClr val="006600"/>
                </a:solidFill>
              </a:rPr>
              <a:t>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Exemplo: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6600"/>
                </a:solidFill>
              </a:rPr>
              <a:t>“</a:t>
            </a:r>
            <a:r>
              <a:rPr lang="pt-BR" sz="2600" dirty="0" err="1">
                <a:solidFill>
                  <a:srgbClr val="FF0000"/>
                </a:solidFill>
              </a:rPr>
              <a:t>ggplot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dados_brasil</a:t>
            </a:r>
            <a:r>
              <a:rPr lang="pt-BR" sz="2600" dirty="0">
                <a:solidFill>
                  <a:srgbClr val="FF0000"/>
                </a:solidFill>
              </a:rPr>
              <a:t>, </a:t>
            </a:r>
            <a:r>
              <a:rPr lang="pt-BR" sz="2600" dirty="0" err="1">
                <a:solidFill>
                  <a:srgbClr val="FF0000"/>
                </a:solidFill>
              </a:rPr>
              <a:t>aes</a:t>
            </a:r>
            <a:r>
              <a:rPr lang="pt-BR" sz="2600" dirty="0">
                <a:solidFill>
                  <a:srgbClr val="FF0000"/>
                </a:solidFill>
              </a:rPr>
              <a:t>(x = </a:t>
            </a:r>
            <a:r>
              <a:rPr lang="pt-BR" sz="2600" dirty="0" err="1">
                <a:solidFill>
                  <a:srgbClr val="FF0000"/>
                </a:solidFill>
              </a:rPr>
              <a:t>year</a:t>
            </a:r>
            <a:r>
              <a:rPr lang="pt-BR" sz="2600" dirty="0">
                <a:solidFill>
                  <a:srgbClr val="FF0000"/>
                </a:solidFill>
              </a:rPr>
              <a:t>, y = </a:t>
            </a:r>
            <a:r>
              <a:rPr lang="pt-BR" sz="2600" dirty="0" err="1">
                <a:solidFill>
                  <a:srgbClr val="FF0000"/>
                </a:solidFill>
              </a:rPr>
              <a:t>lifeExp</a:t>
            </a:r>
            <a:r>
              <a:rPr lang="pt-BR" sz="2600" dirty="0">
                <a:solidFill>
                  <a:srgbClr val="FF0000"/>
                </a:solidFill>
              </a:rPr>
              <a:t>)) + </a:t>
            </a:r>
            <a:r>
              <a:rPr lang="pt-BR" sz="2600" dirty="0" err="1">
                <a:solidFill>
                  <a:srgbClr val="FF0000"/>
                </a:solidFill>
              </a:rPr>
              <a:t>geom_point</a:t>
            </a:r>
            <a:r>
              <a:rPr lang="pt-BR" sz="2600" dirty="0">
                <a:solidFill>
                  <a:srgbClr val="FF0000"/>
                </a:solidFill>
              </a:rPr>
              <a:t>() + </a:t>
            </a:r>
            <a:r>
              <a:rPr lang="pt-BR" sz="2600" dirty="0" err="1">
                <a:solidFill>
                  <a:srgbClr val="FF0000"/>
                </a:solidFill>
              </a:rPr>
              <a:t>geom_hline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yintercept</a:t>
            </a:r>
            <a:r>
              <a:rPr lang="pt-BR" sz="2600" dirty="0">
                <a:solidFill>
                  <a:srgbClr val="FF0000"/>
                </a:solidFill>
              </a:rPr>
              <a:t> = 60, color = "</a:t>
            </a:r>
            <a:r>
              <a:rPr lang="pt-BR" sz="2600" dirty="0" err="1">
                <a:solidFill>
                  <a:srgbClr val="FF0000"/>
                </a:solidFill>
              </a:rPr>
              <a:t>red</a:t>
            </a:r>
            <a:r>
              <a:rPr lang="pt-BR" sz="2600" dirty="0">
                <a:solidFill>
                  <a:srgbClr val="FF0000"/>
                </a:solidFill>
              </a:rPr>
              <a:t>")</a:t>
            </a:r>
            <a:r>
              <a:rPr lang="pt-BR" sz="2600" dirty="0">
                <a:solidFill>
                  <a:srgbClr val="006600"/>
                </a:solidFill>
              </a:rPr>
              <a:t>”.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2060"/>
                </a:solidFill>
              </a:rPr>
              <a:t>“</a:t>
            </a:r>
            <a:r>
              <a:rPr lang="pt-BR" sz="2600" dirty="0" err="1">
                <a:solidFill>
                  <a:srgbClr val="FF0000"/>
                </a:solidFill>
              </a:rPr>
              <a:t>ggplot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dados_brasil</a:t>
            </a:r>
            <a:r>
              <a:rPr lang="pt-BR" sz="2600" dirty="0">
                <a:solidFill>
                  <a:srgbClr val="FF0000"/>
                </a:solidFill>
              </a:rPr>
              <a:t>, </a:t>
            </a:r>
            <a:r>
              <a:rPr lang="pt-BR" sz="2600" dirty="0" err="1">
                <a:solidFill>
                  <a:srgbClr val="FF0000"/>
                </a:solidFill>
              </a:rPr>
              <a:t>aes</a:t>
            </a:r>
            <a:r>
              <a:rPr lang="pt-BR" sz="2600" dirty="0">
                <a:solidFill>
                  <a:srgbClr val="FF0000"/>
                </a:solidFill>
              </a:rPr>
              <a:t>(x = </a:t>
            </a:r>
            <a:r>
              <a:rPr lang="pt-BR" sz="2600" dirty="0" err="1">
                <a:solidFill>
                  <a:srgbClr val="FF0000"/>
                </a:solidFill>
              </a:rPr>
              <a:t>year</a:t>
            </a:r>
            <a:r>
              <a:rPr lang="pt-BR" sz="2600" dirty="0">
                <a:solidFill>
                  <a:srgbClr val="FF0000"/>
                </a:solidFill>
              </a:rPr>
              <a:t>, y = </a:t>
            </a:r>
            <a:r>
              <a:rPr lang="pt-BR" sz="2600" dirty="0" err="1">
                <a:solidFill>
                  <a:srgbClr val="FF0000"/>
                </a:solidFill>
              </a:rPr>
              <a:t>lifeExp</a:t>
            </a:r>
            <a:r>
              <a:rPr lang="pt-BR" sz="2600" dirty="0">
                <a:solidFill>
                  <a:srgbClr val="FF0000"/>
                </a:solidFill>
              </a:rPr>
              <a:t>)) + </a:t>
            </a:r>
            <a:r>
              <a:rPr lang="pt-BR" sz="2600" dirty="0" err="1">
                <a:solidFill>
                  <a:srgbClr val="FF0000"/>
                </a:solidFill>
              </a:rPr>
              <a:t>geom_point</a:t>
            </a:r>
            <a:r>
              <a:rPr lang="pt-BR" sz="2600" dirty="0">
                <a:solidFill>
                  <a:srgbClr val="FF0000"/>
                </a:solidFill>
              </a:rPr>
              <a:t>() + </a:t>
            </a:r>
            <a:r>
              <a:rPr lang="pt-BR" sz="2600" dirty="0" err="1">
                <a:solidFill>
                  <a:srgbClr val="FF0000"/>
                </a:solidFill>
              </a:rPr>
              <a:t>geom_vline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xintercept</a:t>
            </a:r>
            <a:r>
              <a:rPr lang="pt-BR" sz="2600" dirty="0">
                <a:solidFill>
                  <a:srgbClr val="FF0000"/>
                </a:solidFill>
              </a:rPr>
              <a:t> = 1975, color = "</a:t>
            </a:r>
            <a:r>
              <a:rPr lang="pt-BR" sz="2600" dirty="0" err="1">
                <a:solidFill>
                  <a:srgbClr val="FF0000"/>
                </a:solidFill>
              </a:rPr>
              <a:t>red</a:t>
            </a:r>
            <a:r>
              <a:rPr lang="pt-BR" sz="2600" dirty="0">
                <a:solidFill>
                  <a:srgbClr val="FF0000"/>
                </a:solidFill>
              </a:rPr>
              <a:t>")</a:t>
            </a:r>
            <a:r>
              <a:rPr lang="pt-BR" sz="2600" dirty="0">
                <a:solidFill>
                  <a:srgbClr val="00206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16104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3.13. Função “</a:t>
            </a:r>
            <a:r>
              <a:rPr lang="pt-BR" sz="4400" dirty="0" err="1"/>
              <a:t>geom_smooth</a:t>
            </a:r>
            <a:r>
              <a:rPr lang="pt-BR" sz="4400" dirty="0"/>
              <a:t>()”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Função utilizada para inserir uma reta de regressão ao gráfico;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Pode informar o intervalo de confiança;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Pode usar diferentes regressões: </a:t>
            </a:r>
            <a:r>
              <a:rPr lang="pt-BR" sz="2800" dirty="0" err="1">
                <a:solidFill>
                  <a:srgbClr val="002060"/>
                </a:solidFill>
              </a:rPr>
              <a:t>lm</a:t>
            </a:r>
            <a:r>
              <a:rPr lang="pt-BR" sz="2800" dirty="0">
                <a:solidFill>
                  <a:srgbClr val="002060"/>
                </a:solidFill>
              </a:rPr>
              <a:t>, </a:t>
            </a:r>
            <a:r>
              <a:rPr lang="pt-BR" sz="2800" dirty="0" err="1">
                <a:solidFill>
                  <a:srgbClr val="002060"/>
                </a:solidFill>
              </a:rPr>
              <a:t>glm</a:t>
            </a:r>
            <a:r>
              <a:rPr lang="pt-BR" sz="2800" dirty="0">
                <a:solidFill>
                  <a:srgbClr val="002060"/>
                </a:solidFill>
              </a:rPr>
              <a:t>, </a:t>
            </a:r>
            <a:r>
              <a:rPr lang="pt-BR" sz="2800" dirty="0" err="1">
                <a:solidFill>
                  <a:srgbClr val="002060"/>
                </a:solidFill>
              </a:rPr>
              <a:t>gam</a:t>
            </a:r>
            <a:r>
              <a:rPr lang="pt-BR" sz="2800" dirty="0">
                <a:solidFill>
                  <a:srgbClr val="002060"/>
                </a:solidFill>
              </a:rPr>
              <a:t>, </a:t>
            </a:r>
            <a:r>
              <a:rPr lang="pt-BR" sz="2800" dirty="0" err="1">
                <a:solidFill>
                  <a:srgbClr val="002060"/>
                </a:solidFill>
              </a:rPr>
              <a:t>loess</a:t>
            </a:r>
            <a:r>
              <a:rPr lang="pt-BR" sz="2800" dirty="0">
                <a:solidFill>
                  <a:srgbClr val="00206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Pode ser adicionado em qualquer </a:t>
            </a:r>
            <a:r>
              <a:rPr lang="pt-BR" sz="2800" dirty="0" err="1">
                <a:solidFill>
                  <a:srgbClr val="006600"/>
                </a:solidFill>
              </a:rPr>
              <a:t>ggplot</a:t>
            </a:r>
            <a:r>
              <a:rPr lang="pt-BR" sz="2800" dirty="0">
                <a:solidFill>
                  <a:srgbClr val="006600"/>
                </a:solidFill>
              </a:rPr>
              <a:t>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Exemplo: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6600"/>
                </a:solidFill>
              </a:rPr>
              <a:t>“</a:t>
            </a:r>
            <a:r>
              <a:rPr lang="pt-BR" sz="2600" dirty="0" err="1">
                <a:solidFill>
                  <a:srgbClr val="FF0000"/>
                </a:solidFill>
              </a:rPr>
              <a:t>ggplot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dados_brasil</a:t>
            </a:r>
            <a:r>
              <a:rPr lang="pt-BR" sz="2600" dirty="0">
                <a:solidFill>
                  <a:srgbClr val="FF0000"/>
                </a:solidFill>
              </a:rPr>
              <a:t>, </a:t>
            </a:r>
            <a:r>
              <a:rPr lang="pt-BR" sz="2600" dirty="0" err="1">
                <a:solidFill>
                  <a:srgbClr val="FF0000"/>
                </a:solidFill>
              </a:rPr>
              <a:t>aes</a:t>
            </a:r>
            <a:r>
              <a:rPr lang="pt-BR" sz="2600" dirty="0">
                <a:solidFill>
                  <a:srgbClr val="FF0000"/>
                </a:solidFill>
              </a:rPr>
              <a:t>(x = </a:t>
            </a:r>
            <a:r>
              <a:rPr lang="pt-BR" sz="2600" dirty="0" err="1">
                <a:solidFill>
                  <a:srgbClr val="FF0000"/>
                </a:solidFill>
              </a:rPr>
              <a:t>year</a:t>
            </a:r>
            <a:r>
              <a:rPr lang="pt-BR" sz="2600" dirty="0">
                <a:solidFill>
                  <a:srgbClr val="FF0000"/>
                </a:solidFill>
              </a:rPr>
              <a:t>, y = </a:t>
            </a:r>
            <a:r>
              <a:rPr lang="pt-BR" sz="2600" dirty="0" err="1">
                <a:solidFill>
                  <a:srgbClr val="FF0000"/>
                </a:solidFill>
              </a:rPr>
              <a:t>gdpPercap</a:t>
            </a:r>
            <a:r>
              <a:rPr lang="pt-BR" sz="2600" dirty="0">
                <a:solidFill>
                  <a:srgbClr val="FF0000"/>
                </a:solidFill>
              </a:rPr>
              <a:t>)) + </a:t>
            </a:r>
            <a:r>
              <a:rPr lang="pt-BR" sz="2600" dirty="0" err="1">
                <a:solidFill>
                  <a:srgbClr val="FF0000"/>
                </a:solidFill>
              </a:rPr>
              <a:t>geom_point</a:t>
            </a:r>
            <a:r>
              <a:rPr lang="pt-BR" sz="2600" dirty="0">
                <a:solidFill>
                  <a:srgbClr val="FF0000"/>
                </a:solidFill>
              </a:rPr>
              <a:t>() + </a:t>
            </a:r>
            <a:r>
              <a:rPr lang="pt-BR" sz="2600" dirty="0" err="1">
                <a:solidFill>
                  <a:srgbClr val="FF0000"/>
                </a:solidFill>
              </a:rPr>
              <a:t>geom_smooth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method</a:t>
            </a:r>
            <a:r>
              <a:rPr lang="pt-BR" sz="2600" dirty="0">
                <a:solidFill>
                  <a:srgbClr val="FF0000"/>
                </a:solidFill>
              </a:rPr>
              <a:t> = "</a:t>
            </a:r>
            <a:r>
              <a:rPr lang="pt-BR" sz="2600" dirty="0" err="1">
                <a:solidFill>
                  <a:srgbClr val="FF0000"/>
                </a:solidFill>
              </a:rPr>
              <a:t>lm</a:t>
            </a:r>
            <a:r>
              <a:rPr lang="pt-BR" sz="2600" dirty="0">
                <a:solidFill>
                  <a:srgbClr val="FF0000"/>
                </a:solidFill>
              </a:rPr>
              <a:t>", se = TRUE)</a:t>
            </a:r>
            <a:r>
              <a:rPr lang="pt-BR" sz="2600" dirty="0">
                <a:solidFill>
                  <a:srgbClr val="006600"/>
                </a:solidFill>
              </a:rPr>
              <a:t>”.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2060"/>
                </a:solidFill>
              </a:rPr>
              <a:t>“</a:t>
            </a:r>
            <a:r>
              <a:rPr lang="pt-BR" sz="2600" dirty="0" err="1">
                <a:solidFill>
                  <a:srgbClr val="FF0000"/>
                </a:solidFill>
              </a:rPr>
              <a:t>ggplot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dados_ame</a:t>
            </a:r>
            <a:r>
              <a:rPr lang="pt-BR" sz="2600" dirty="0">
                <a:solidFill>
                  <a:srgbClr val="FF0000"/>
                </a:solidFill>
              </a:rPr>
              <a:t>, </a:t>
            </a:r>
            <a:r>
              <a:rPr lang="pt-BR" sz="2600" dirty="0" err="1">
                <a:solidFill>
                  <a:srgbClr val="FF0000"/>
                </a:solidFill>
              </a:rPr>
              <a:t>aes</a:t>
            </a:r>
            <a:r>
              <a:rPr lang="pt-BR" sz="2600" dirty="0">
                <a:solidFill>
                  <a:srgbClr val="FF0000"/>
                </a:solidFill>
              </a:rPr>
              <a:t>(x = </a:t>
            </a:r>
            <a:r>
              <a:rPr lang="pt-BR" sz="2600" dirty="0" err="1">
                <a:solidFill>
                  <a:srgbClr val="FF0000"/>
                </a:solidFill>
              </a:rPr>
              <a:t>year</a:t>
            </a:r>
            <a:r>
              <a:rPr lang="pt-BR" sz="2600" dirty="0">
                <a:solidFill>
                  <a:srgbClr val="FF0000"/>
                </a:solidFill>
              </a:rPr>
              <a:t>, y = </a:t>
            </a:r>
            <a:r>
              <a:rPr lang="pt-BR" sz="2600" dirty="0" err="1">
                <a:solidFill>
                  <a:srgbClr val="FF0000"/>
                </a:solidFill>
              </a:rPr>
              <a:t>gdpPercap</a:t>
            </a:r>
            <a:r>
              <a:rPr lang="pt-BR" sz="2600" dirty="0">
                <a:solidFill>
                  <a:srgbClr val="FF0000"/>
                </a:solidFill>
              </a:rPr>
              <a:t>)) + </a:t>
            </a:r>
            <a:r>
              <a:rPr lang="pt-BR" sz="2600" dirty="0" err="1">
                <a:solidFill>
                  <a:srgbClr val="FF0000"/>
                </a:solidFill>
              </a:rPr>
              <a:t>geom_point</a:t>
            </a:r>
            <a:r>
              <a:rPr lang="pt-BR" sz="2600" dirty="0">
                <a:solidFill>
                  <a:srgbClr val="FF0000"/>
                </a:solidFill>
              </a:rPr>
              <a:t>() + </a:t>
            </a:r>
            <a:r>
              <a:rPr lang="pt-BR" sz="2600" dirty="0" err="1">
                <a:solidFill>
                  <a:srgbClr val="FF0000"/>
                </a:solidFill>
              </a:rPr>
              <a:t>geom_smooth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method</a:t>
            </a:r>
            <a:r>
              <a:rPr lang="pt-BR" sz="2600" dirty="0">
                <a:solidFill>
                  <a:srgbClr val="FF0000"/>
                </a:solidFill>
              </a:rPr>
              <a:t> = "</a:t>
            </a:r>
            <a:r>
              <a:rPr lang="pt-BR" sz="2600" dirty="0" err="1">
                <a:solidFill>
                  <a:srgbClr val="FF0000"/>
                </a:solidFill>
              </a:rPr>
              <a:t>lm</a:t>
            </a:r>
            <a:r>
              <a:rPr lang="pt-BR" sz="2600" dirty="0">
                <a:solidFill>
                  <a:srgbClr val="FF0000"/>
                </a:solidFill>
              </a:rPr>
              <a:t>", se = FALSE) + </a:t>
            </a:r>
            <a:r>
              <a:rPr lang="pt-BR" sz="2600" dirty="0" err="1">
                <a:solidFill>
                  <a:srgbClr val="FF0000"/>
                </a:solidFill>
              </a:rPr>
              <a:t>facet_wrap</a:t>
            </a:r>
            <a:r>
              <a:rPr lang="pt-BR" sz="2600" dirty="0">
                <a:solidFill>
                  <a:srgbClr val="FF0000"/>
                </a:solidFill>
              </a:rPr>
              <a:t>(~country)</a:t>
            </a:r>
            <a:r>
              <a:rPr lang="pt-BR" sz="2600" dirty="0">
                <a:solidFill>
                  <a:srgbClr val="00206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80038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3.14. Função “</a:t>
            </a:r>
            <a:r>
              <a:rPr lang="pt-BR" sz="4400" dirty="0" err="1"/>
              <a:t>theme</a:t>
            </a:r>
            <a:r>
              <a:rPr lang="pt-BR" sz="4400" dirty="0"/>
              <a:t>()”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Função utilizada para alterar partes do gráfico;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Geralmente são utilizados temas </a:t>
            </a:r>
            <a:r>
              <a:rPr lang="pt-BR" sz="2800" dirty="0" err="1">
                <a:solidFill>
                  <a:srgbClr val="006600"/>
                </a:solidFill>
              </a:rPr>
              <a:t>pré</a:t>
            </a:r>
            <a:r>
              <a:rPr lang="pt-BR" sz="2800" dirty="0">
                <a:solidFill>
                  <a:srgbClr val="006600"/>
                </a:solidFill>
              </a:rPr>
              <a:t>-construídos;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</a:t>
            </a:r>
            <a:r>
              <a:rPr lang="pt-BR" sz="2800" dirty="0">
                <a:solidFill>
                  <a:srgbClr val="002060"/>
                </a:solidFill>
              </a:rPr>
              <a:t>Pode ser adicionado em qualquer </a:t>
            </a:r>
            <a:r>
              <a:rPr lang="pt-BR" sz="2800" dirty="0" err="1">
                <a:solidFill>
                  <a:srgbClr val="002060"/>
                </a:solidFill>
              </a:rPr>
              <a:t>ggplot</a:t>
            </a:r>
            <a:r>
              <a:rPr lang="pt-BR" sz="2800" dirty="0">
                <a:solidFill>
                  <a:srgbClr val="002060"/>
                </a:solidFill>
              </a:rPr>
              <a:t>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</a:t>
            </a:r>
            <a:r>
              <a:rPr lang="pt-BR" sz="2800" dirty="0">
                <a:solidFill>
                  <a:srgbClr val="006600"/>
                </a:solidFill>
              </a:rPr>
              <a:t>Exemplo: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chemeClr val="tx2"/>
                </a:solidFill>
              </a:rPr>
              <a:t>“</a:t>
            </a:r>
            <a:r>
              <a:rPr lang="pt-BR" sz="2600" dirty="0" err="1">
                <a:solidFill>
                  <a:srgbClr val="FF0000"/>
                </a:solidFill>
              </a:rPr>
              <a:t>ggplot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dados_brasil</a:t>
            </a:r>
            <a:r>
              <a:rPr lang="pt-BR" sz="2600" dirty="0">
                <a:solidFill>
                  <a:srgbClr val="FF0000"/>
                </a:solidFill>
              </a:rPr>
              <a:t>) + </a:t>
            </a:r>
            <a:r>
              <a:rPr lang="pt-BR" sz="2600" dirty="0" err="1">
                <a:solidFill>
                  <a:srgbClr val="FF0000"/>
                </a:solidFill>
              </a:rPr>
              <a:t>geom_col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aes</a:t>
            </a:r>
            <a:r>
              <a:rPr lang="pt-BR" sz="2600" dirty="0">
                <a:solidFill>
                  <a:srgbClr val="FF0000"/>
                </a:solidFill>
              </a:rPr>
              <a:t>(x = </a:t>
            </a:r>
            <a:r>
              <a:rPr lang="pt-BR" sz="2600" dirty="0" err="1">
                <a:solidFill>
                  <a:srgbClr val="FF0000"/>
                </a:solidFill>
              </a:rPr>
              <a:t>year</a:t>
            </a:r>
            <a:r>
              <a:rPr lang="pt-BR" sz="2600" dirty="0">
                <a:solidFill>
                  <a:srgbClr val="FF0000"/>
                </a:solidFill>
              </a:rPr>
              <a:t>, y = </a:t>
            </a:r>
            <a:r>
              <a:rPr lang="pt-BR" sz="2600" dirty="0" err="1">
                <a:solidFill>
                  <a:srgbClr val="FF0000"/>
                </a:solidFill>
              </a:rPr>
              <a:t>gdpPercap</a:t>
            </a:r>
            <a:r>
              <a:rPr lang="pt-BR" sz="2600" dirty="0">
                <a:solidFill>
                  <a:srgbClr val="FF0000"/>
                </a:solidFill>
              </a:rPr>
              <a:t>, </a:t>
            </a:r>
            <a:r>
              <a:rPr lang="pt-BR" sz="2600" dirty="0" err="1">
                <a:solidFill>
                  <a:srgbClr val="FF0000"/>
                </a:solidFill>
              </a:rPr>
              <a:t>fill</a:t>
            </a:r>
            <a:r>
              <a:rPr lang="pt-BR" sz="2600" dirty="0">
                <a:solidFill>
                  <a:srgbClr val="FF0000"/>
                </a:solidFill>
              </a:rPr>
              <a:t> = </a:t>
            </a:r>
            <a:r>
              <a:rPr lang="pt-BR" sz="2600" dirty="0" err="1">
                <a:solidFill>
                  <a:srgbClr val="FF0000"/>
                </a:solidFill>
              </a:rPr>
              <a:t>year</a:t>
            </a:r>
            <a:r>
              <a:rPr lang="pt-BR" sz="2600" dirty="0">
                <a:solidFill>
                  <a:srgbClr val="FF0000"/>
                </a:solidFill>
              </a:rPr>
              <a:t>)) + </a:t>
            </a:r>
            <a:r>
              <a:rPr lang="pt-BR" sz="2600" dirty="0" err="1">
                <a:solidFill>
                  <a:srgbClr val="FF0000"/>
                </a:solidFill>
              </a:rPr>
              <a:t>theme_linedraw</a:t>
            </a:r>
            <a:r>
              <a:rPr lang="pt-BR" sz="2600" dirty="0">
                <a:solidFill>
                  <a:srgbClr val="FF0000"/>
                </a:solidFill>
              </a:rPr>
              <a:t>()</a:t>
            </a:r>
            <a:r>
              <a:rPr lang="pt-BR" sz="2600" dirty="0">
                <a:solidFill>
                  <a:schemeClr val="tx2"/>
                </a:solidFill>
              </a:rPr>
              <a:t>”.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6600"/>
                </a:solidFill>
              </a:rPr>
              <a:t>“</a:t>
            </a:r>
            <a:r>
              <a:rPr lang="pt-BR" sz="2600" dirty="0" err="1">
                <a:solidFill>
                  <a:srgbClr val="FF0000"/>
                </a:solidFill>
              </a:rPr>
              <a:t>ggplot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dados_brasil</a:t>
            </a:r>
            <a:r>
              <a:rPr lang="pt-BR" sz="2600" dirty="0">
                <a:solidFill>
                  <a:srgbClr val="FF0000"/>
                </a:solidFill>
              </a:rPr>
              <a:t>) + </a:t>
            </a:r>
            <a:r>
              <a:rPr lang="pt-BR" sz="2600" dirty="0" err="1">
                <a:solidFill>
                  <a:srgbClr val="FF0000"/>
                </a:solidFill>
              </a:rPr>
              <a:t>geom_col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aes</a:t>
            </a:r>
            <a:r>
              <a:rPr lang="pt-BR" sz="2600" dirty="0">
                <a:solidFill>
                  <a:srgbClr val="FF0000"/>
                </a:solidFill>
              </a:rPr>
              <a:t>(x = </a:t>
            </a:r>
            <a:r>
              <a:rPr lang="pt-BR" sz="2600" dirty="0" err="1">
                <a:solidFill>
                  <a:srgbClr val="FF0000"/>
                </a:solidFill>
              </a:rPr>
              <a:t>year</a:t>
            </a:r>
            <a:r>
              <a:rPr lang="pt-BR" sz="2600" dirty="0">
                <a:solidFill>
                  <a:srgbClr val="FF0000"/>
                </a:solidFill>
              </a:rPr>
              <a:t>, y = </a:t>
            </a:r>
            <a:r>
              <a:rPr lang="pt-BR" sz="2600" dirty="0" err="1">
                <a:solidFill>
                  <a:srgbClr val="FF0000"/>
                </a:solidFill>
              </a:rPr>
              <a:t>gdpPercap</a:t>
            </a:r>
            <a:r>
              <a:rPr lang="pt-BR" sz="2600" dirty="0">
                <a:solidFill>
                  <a:srgbClr val="FF0000"/>
                </a:solidFill>
              </a:rPr>
              <a:t>, </a:t>
            </a:r>
            <a:r>
              <a:rPr lang="pt-BR" sz="2600" dirty="0" err="1">
                <a:solidFill>
                  <a:srgbClr val="FF0000"/>
                </a:solidFill>
              </a:rPr>
              <a:t>fill</a:t>
            </a:r>
            <a:r>
              <a:rPr lang="pt-BR" sz="2600" dirty="0">
                <a:solidFill>
                  <a:srgbClr val="FF0000"/>
                </a:solidFill>
              </a:rPr>
              <a:t> = </a:t>
            </a:r>
            <a:r>
              <a:rPr lang="pt-BR" sz="2600" dirty="0" err="1">
                <a:solidFill>
                  <a:srgbClr val="FF0000"/>
                </a:solidFill>
              </a:rPr>
              <a:t>year</a:t>
            </a:r>
            <a:r>
              <a:rPr lang="pt-BR" sz="2600" dirty="0">
                <a:solidFill>
                  <a:srgbClr val="FF0000"/>
                </a:solidFill>
              </a:rPr>
              <a:t>)) + </a:t>
            </a:r>
            <a:r>
              <a:rPr lang="pt-BR" sz="2600" dirty="0" err="1">
                <a:solidFill>
                  <a:srgbClr val="FF0000"/>
                </a:solidFill>
              </a:rPr>
              <a:t>theme_void</a:t>
            </a:r>
            <a:r>
              <a:rPr lang="pt-BR" sz="2600" dirty="0">
                <a:solidFill>
                  <a:srgbClr val="FF0000"/>
                </a:solidFill>
              </a:rPr>
              <a:t>()</a:t>
            </a:r>
            <a:r>
              <a:rPr lang="pt-BR" sz="2600" dirty="0">
                <a:solidFill>
                  <a:srgbClr val="00660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9396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205160"/>
            <a:ext cx="10058400" cy="2670048"/>
          </a:xfrm>
        </p:spPr>
        <p:txBody>
          <a:bodyPr>
            <a:normAutofit fontScale="90000"/>
          </a:bodyPr>
          <a:lstStyle/>
          <a:p>
            <a:r>
              <a:rPr lang="pt-BR" sz="7200" dirty="0"/>
              <a:t>Programação em R com aplicações em Engenharia de Produção – ggplot2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3080825"/>
            <a:ext cx="10058400" cy="2517795"/>
          </a:xfrm>
        </p:spPr>
        <p:txBody>
          <a:bodyPr>
            <a:normAutofit/>
          </a:bodyPr>
          <a:lstStyle/>
          <a:p>
            <a:r>
              <a:rPr lang="pt-BR" dirty="0"/>
              <a:t>Professor: Álvaro </a:t>
            </a:r>
            <a:r>
              <a:rPr lang="pt-BR" dirty="0" err="1"/>
              <a:t>lédo</a:t>
            </a:r>
            <a:r>
              <a:rPr lang="pt-BR" dirty="0"/>
              <a:t> Ferreira</a:t>
            </a:r>
          </a:p>
          <a:p>
            <a:r>
              <a:rPr lang="pt-BR" dirty="0"/>
              <a:t>Contato</a:t>
            </a:r>
            <a:r>
              <a:rPr lang="x-none" altLang="pt-BR" dirty="0"/>
              <a:t>: </a:t>
            </a:r>
            <a:r>
              <a:rPr lang="pt-BR" b="1" cap="none" dirty="0"/>
              <a:t>alvaroledoferreira@gmail.com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2640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 Pacote “</a:t>
            </a:r>
            <a:r>
              <a:rPr lang="pt-BR" sz="4400" dirty="0">
                <a:solidFill>
                  <a:srgbClr val="FF0000"/>
                </a:solidFill>
              </a:rPr>
              <a:t>ggplot2</a:t>
            </a:r>
            <a:r>
              <a:rPr lang="pt-BR" sz="4400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rgbClr val="002060"/>
                </a:solidFill>
              </a:rPr>
              <a:t>3.1. Pacote “</a:t>
            </a:r>
            <a:r>
              <a:rPr lang="pt-BR" sz="2800" dirty="0">
                <a:solidFill>
                  <a:srgbClr val="FF0000"/>
                </a:solidFill>
              </a:rPr>
              <a:t>ggplot2</a:t>
            </a:r>
            <a:r>
              <a:rPr lang="pt-BR" sz="2800" dirty="0">
                <a:solidFill>
                  <a:srgbClr val="002060"/>
                </a:solidFill>
              </a:rPr>
              <a:t>”;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6600"/>
                </a:solidFill>
              </a:rPr>
              <a:t>3.2. Função “</a:t>
            </a:r>
            <a:r>
              <a:rPr lang="pt-BR" sz="2800" dirty="0" err="1">
                <a:solidFill>
                  <a:srgbClr val="FF0000"/>
                </a:solidFill>
              </a:rPr>
              <a:t>geom_point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6600"/>
                </a:solidFill>
              </a:rPr>
              <a:t>”;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2060"/>
                </a:solidFill>
              </a:rPr>
              <a:t>3.3. Funções “</a:t>
            </a:r>
            <a:r>
              <a:rPr lang="pt-BR" sz="2800" dirty="0">
                <a:solidFill>
                  <a:srgbClr val="FF0000"/>
                </a:solidFill>
              </a:rPr>
              <a:t>scale_x_log10()</a:t>
            </a:r>
            <a:r>
              <a:rPr lang="pt-BR" sz="2800" dirty="0">
                <a:solidFill>
                  <a:srgbClr val="002060"/>
                </a:solidFill>
              </a:rPr>
              <a:t>” e “</a:t>
            </a:r>
            <a:r>
              <a:rPr lang="pt-BR" sz="2800" dirty="0">
                <a:solidFill>
                  <a:srgbClr val="FF0000"/>
                </a:solidFill>
              </a:rPr>
              <a:t>scale_y_log10()</a:t>
            </a:r>
            <a:r>
              <a:rPr lang="pt-BR" sz="2800" dirty="0">
                <a:solidFill>
                  <a:srgbClr val="002060"/>
                </a:solidFill>
              </a:rPr>
              <a:t>”;</a:t>
            </a:r>
            <a:endParaRPr lang="pt-BR" sz="2800" dirty="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006600"/>
                </a:solidFill>
              </a:rPr>
              <a:t>3.4. Parâmetro “</a:t>
            </a:r>
            <a:r>
              <a:rPr lang="pt-BR" sz="2800" dirty="0" err="1">
                <a:solidFill>
                  <a:srgbClr val="FF0000"/>
                </a:solidFill>
              </a:rPr>
              <a:t>aes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6600"/>
                </a:solidFill>
              </a:rPr>
              <a:t>”;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2060"/>
                </a:solidFill>
              </a:rPr>
              <a:t>3.5. Função “</a:t>
            </a:r>
            <a:r>
              <a:rPr lang="pt-BR" sz="2800" dirty="0" err="1">
                <a:solidFill>
                  <a:srgbClr val="FF0000"/>
                </a:solidFill>
              </a:rPr>
              <a:t>facet_wrap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2060"/>
                </a:solidFill>
              </a:rPr>
              <a:t>”;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6600"/>
                </a:solidFill>
              </a:rPr>
              <a:t>3.6. Função “</a:t>
            </a:r>
            <a:r>
              <a:rPr lang="pt-BR" sz="2800" dirty="0" err="1">
                <a:solidFill>
                  <a:srgbClr val="FF0000"/>
                </a:solidFill>
              </a:rPr>
              <a:t>geom_line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6600"/>
                </a:solidFill>
              </a:rPr>
              <a:t>”;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2060"/>
                </a:solidFill>
              </a:rPr>
              <a:t>3.7. Função “</a:t>
            </a:r>
            <a:r>
              <a:rPr lang="pt-BR" sz="2800" dirty="0" err="1">
                <a:solidFill>
                  <a:srgbClr val="FF0000"/>
                </a:solidFill>
              </a:rPr>
              <a:t>geom_col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2060"/>
                </a:solidFill>
              </a:rPr>
              <a:t>”;</a:t>
            </a:r>
          </a:p>
          <a:p>
            <a:pPr marL="0" indent="0">
              <a:buNone/>
            </a:pPr>
            <a:endParaRPr lang="pt-BR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 Pacote “</a:t>
            </a:r>
            <a:r>
              <a:rPr lang="pt-BR" sz="4400" dirty="0">
                <a:solidFill>
                  <a:srgbClr val="FF0000"/>
                </a:solidFill>
              </a:rPr>
              <a:t>ggplot2</a:t>
            </a:r>
            <a:r>
              <a:rPr lang="pt-BR" sz="4400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rgbClr val="002060"/>
                </a:solidFill>
              </a:rPr>
              <a:t>3.8. Função “</a:t>
            </a:r>
            <a:r>
              <a:rPr lang="pt-BR" sz="2800" dirty="0" err="1">
                <a:solidFill>
                  <a:srgbClr val="FF0000"/>
                </a:solidFill>
              </a:rPr>
              <a:t>geom_histogram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2060"/>
                </a:solidFill>
              </a:rPr>
              <a:t>”;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6600"/>
                </a:solidFill>
              </a:rPr>
              <a:t>3.9. Função “</a:t>
            </a:r>
            <a:r>
              <a:rPr lang="pt-BR" sz="2800" dirty="0" err="1">
                <a:solidFill>
                  <a:srgbClr val="FF0000"/>
                </a:solidFill>
              </a:rPr>
              <a:t>geom_boxplot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6600"/>
                </a:solidFill>
              </a:rPr>
              <a:t>”;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2060"/>
                </a:solidFill>
              </a:rPr>
              <a:t>3.10. Função “</a:t>
            </a:r>
            <a:r>
              <a:rPr lang="pt-BR" sz="2800" dirty="0" err="1">
                <a:solidFill>
                  <a:srgbClr val="FF0000"/>
                </a:solidFill>
              </a:rPr>
              <a:t>ggtitle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2060"/>
                </a:solidFill>
              </a:rPr>
              <a:t>”;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6600"/>
                </a:solidFill>
              </a:rPr>
              <a:t>3.11. Função “</a:t>
            </a:r>
            <a:r>
              <a:rPr lang="pt-BR" sz="2800" dirty="0" err="1">
                <a:solidFill>
                  <a:srgbClr val="FF0000"/>
                </a:solidFill>
              </a:rPr>
              <a:t>geom_abline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6600"/>
                </a:solidFill>
              </a:rPr>
              <a:t>”;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2060"/>
                </a:solidFill>
              </a:rPr>
              <a:t>3.12. Funções “</a:t>
            </a:r>
            <a:r>
              <a:rPr lang="pt-BR" sz="2800" dirty="0" err="1">
                <a:solidFill>
                  <a:srgbClr val="FF0000"/>
                </a:solidFill>
              </a:rPr>
              <a:t>geom_hline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2060"/>
                </a:solidFill>
              </a:rPr>
              <a:t>” e “</a:t>
            </a:r>
            <a:r>
              <a:rPr lang="pt-BR" sz="2800" dirty="0" err="1">
                <a:solidFill>
                  <a:srgbClr val="FF0000"/>
                </a:solidFill>
              </a:rPr>
              <a:t>geom_vline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2060"/>
                </a:solidFill>
              </a:rPr>
              <a:t>”;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6600"/>
                </a:solidFill>
              </a:rPr>
              <a:t>3.13. Função “</a:t>
            </a:r>
            <a:r>
              <a:rPr lang="pt-BR" sz="2800" dirty="0" err="1">
                <a:solidFill>
                  <a:srgbClr val="FF0000"/>
                </a:solidFill>
              </a:rPr>
              <a:t>geom_smooth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6600"/>
                </a:solidFill>
              </a:rPr>
              <a:t>”;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2060"/>
                </a:solidFill>
              </a:rPr>
              <a:t>3.14. Função “</a:t>
            </a:r>
            <a:r>
              <a:rPr lang="pt-BR" sz="2800" dirty="0" err="1">
                <a:solidFill>
                  <a:srgbClr val="FF0000"/>
                </a:solidFill>
              </a:rPr>
              <a:t>theme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206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2125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3.1. Pacote “ggplot2”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Precisa instalar o pacote “</a:t>
            </a:r>
            <a:r>
              <a:rPr lang="pt-BR" sz="2800" dirty="0">
                <a:solidFill>
                  <a:srgbClr val="FF0000"/>
                </a:solidFill>
              </a:rPr>
              <a:t>ggplot2</a:t>
            </a:r>
            <a:r>
              <a:rPr lang="pt-BR" sz="2800" dirty="0">
                <a:solidFill>
                  <a:srgbClr val="002060"/>
                </a:solidFill>
              </a:rPr>
              <a:t>” (</a:t>
            </a:r>
            <a:r>
              <a:rPr lang="pt-BR" sz="2800" dirty="0" err="1">
                <a:solidFill>
                  <a:srgbClr val="FF0000"/>
                </a:solidFill>
              </a:rPr>
              <a:t>install.packages</a:t>
            </a:r>
            <a:r>
              <a:rPr lang="pt-BR" sz="2800" dirty="0">
                <a:solidFill>
                  <a:srgbClr val="FF0000"/>
                </a:solidFill>
              </a:rPr>
              <a:t>(‘ggplot2’)</a:t>
            </a:r>
            <a:r>
              <a:rPr lang="pt-BR" sz="2800" dirty="0">
                <a:solidFill>
                  <a:srgbClr val="002060"/>
                </a:solidFill>
              </a:rPr>
              <a:t>);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Permite maior flexibilidade para criar gráficos mais bonitos;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Pode-se utilizar pipelines (“</a:t>
            </a:r>
            <a:r>
              <a:rPr lang="pt-BR" sz="2800" dirty="0">
                <a:solidFill>
                  <a:srgbClr val="FF0000"/>
                </a:solidFill>
              </a:rPr>
              <a:t>%&gt;%</a:t>
            </a:r>
            <a:r>
              <a:rPr lang="pt-BR" sz="2800" dirty="0">
                <a:solidFill>
                  <a:srgbClr val="002060"/>
                </a:solidFill>
              </a:rPr>
              <a:t>”) como input para o gráfico;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Construção de camadas utilizado o símbolo “</a:t>
            </a:r>
            <a:r>
              <a:rPr lang="pt-BR" sz="2800" dirty="0">
                <a:solidFill>
                  <a:srgbClr val="FF0000"/>
                </a:solidFill>
              </a:rPr>
              <a:t>+</a:t>
            </a:r>
            <a:r>
              <a:rPr lang="pt-BR" sz="2800" dirty="0">
                <a:solidFill>
                  <a:srgbClr val="006600"/>
                </a:solidFill>
              </a:rPr>
              <a:t>”;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Construção básica: “</a:t>
            </a:r>
            <a:r>
              <a:rPr lang="pt-BR" sz="2800" dirty="0">
                <a:solidFill>
                  <a:srgbClr val="FF0000"/>
                </a:solidFill>
              </a:rPr>
              <a:t>ggplot(dados, x = variável no eixo x, y = variável no eixo y) + </a:t>
            </a:r>
            <a:r>
              <a:rPr lang="pt-BR" sz="2800" dirty="0" err="1">
                <a:solidFill>
                  <a:srgbClr val="FF0000"/>
                </a:solidFill>
              </a:rPr>
              <a:t>geom</a:t>
            </a:r>
            <a:r>
              <a:rPr lang="pt-BR" sz="2800" dirty="0">
                <a:solidFill>
                  <a:srgbClr val="FF0000"/>
                </a:solidFill>
              </a:rPr>
              <a:t>_????()</a:t>
            </a:r>
            <a:r>
              <a:rPr lang="pt-BR" sz="2800" dirty="0">
                <a:solidFill>
                  <a:srgbClr val="002060"/>
                </a:solidFill>
              </a:rPr>
              <a:t>”;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 Função “</a:t>
            </a:r>
            <a:r>
              <a:rPr lang="pt-BR" sz="2800" dirty="0">
                <a:solidFill>
                  <a:srgbClr val="FF0000"/>
                </a:solidFill>
              </a:rPr>
              <a:t>ggplot</a:t>
            </a:r>
            <a:r>
              <a:rPr lang="pt-BR" sz="2800" dirty="0">
                <a:solidFill>
                  <a:srgbClr val="006600"/>
                </a:solidFill>
              </a:rPr>
              <a:t>” não precisa de parênteses caso venha seguido de um pipeline;</a:t>
            </a:r>
          </a:p>
        </p:txBody>
      </p:sp>
    </p:spTree>
    <p:extLst>
      <p:ext uri="{BB962C8B-B14F-4D97-AF65-F5344CB8AC3E}">
        <p14:creationId xmlns:p14="http://schemas.microsoft.com/office/powerpoint/2010/main" val="219511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3.2. Função “</a:t>
            </a:r>
            <a:r>
              <a:rPr lang="pt-BR" sz="4400" dirty="0" err="1"/>
              <a:t>geom_point</a:t>
            </a:r>
            <a:r>
              <a:rPr lang="pt-BR" sz="4400" dirty="0"/>
              <a:t>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Função utilizada para criar gráficos de pontos;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Não precisa inserir nada dentro do parênteses;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 Exemplo: “</a:t>
            </a:r>
            <a:r>
              <a:rPr lang="pt-BR" sz="2800" dirty="0" err="1">
                <a:solidFill>
                  <a:srgbClr val="FF0000"/>
                </a:solidFill>
              </a:rPr>
              <a:t>ggplot</a:t>
            </a:r>
            <a:r>
              <a:rPr lang="pt-BR" sz="2800" dirty="0">
                <a:solidFill>
                  <a:srgbClr val="FF0000"/>
                </a:solidFill>
              </a:rPr>
              <a:t>(</a:t>
            </a:r>
            <a:r>
              <a:rPr lang="pt-BR" sz="2800" dirty="0" err="1">
                <a:solidFill>
                  <a:srgbClr val="FF0000"/>
                </a:solidFill>
              </a:rPr>
              <a:t>gapminder</a:t>
            </a:r>
            <a:r>
              <a:rPr lang="pt-BR" sz="2800" dirty="0">
                <a:solidFill>
                  <a:srgbClr val="FF0000"/>
                </a:solidFill>
              </a:rPr>
              <a:t>, </a:t>
            </a:r>
            <a:r>
              <a:rPr lang="pt-BR" sz="2800" dirty="0" err="1">
                <a:solidFill>
                  <a:srgbClr val="FF0000"/>
                </a:solidFill>
              </a:rPr>
              <a:t>aes</a:t>
            </a:r>
            <a:r>
              <a:rPr lang="pt-BR" sz="2800" dirty="0">
                <a:solidFill>
                  <a:srgbClr val="FF0000"/>
                </a:solidFill>
              </a:rPr>
              <a:t>(x = </a:t>
            </a:r>
            <a:r>
              <a:rPr lang="pt-BR" sz="2800" dirty="0" err="1">
                <a:solidFill>
                  <a:srgbClr val="FF0000"/>
                </a:solidFill>
              </a:rPr>
              <a:t>gdpPercap</a:t>
            </a:r>
            <a:r>
              <a:rPr lang="pt-BR" sz="2800" dirty="0">
                <a:solidFill>
                  <a:srgbClr val="FF0000"/>
                </a:solidFill>
              </a:rPr>
              <a:t>, y = </a:t>
            </a:r>
            <a:r>
              <a:rPr lang="pt-BR" sz="2800" dirty="0" err="1">
                <a:solidFill>
                  <a:srgbClr val="FF0000"/>
                </a:solidFill>
              </a:rPr>
              <a:t>lifeExp</a:t>
            </a:r>
            <a:r>
              <a:rPr lang="pt-BR" sz="2800" dirty="0">
                <a:solidFill>
                  <a:srgbClr val="FF0000"/>
                </a:solidFill>
              </a:rPr>
              <a:t>)) + </a:t>
            </a:r>
            <a:r>
              <a:rPr lang="pt-BR" sz="2800" dirty="0" err="1">
                <a:solidFill>
                  <a:srgbClr val="FF0000"/>
                </a:solidFill>
              </a:rPr>
              <a:t>geom_point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2060"/>
                </a:solidFill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299001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3.3. Funções “scale_x_log10” e “scale_y_log10”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Função utilizada para alterar os eixos para escala log;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Útil quando os dados apresentam grande amplitude;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Não altera a base de dados original;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Não precisa inserir nada dentro dos parênteses;</a:t>
            </a:r>
          </a:p>
        </p:txBody>
      </p:sp>
    </p:spTree>
    <p:extLst>
      <p:ext uri="{BB962C8B-B14F-4D97-AF65-F5344CB8AC3E}">
        <p14:creationId xmlns:p14="http://schemas.microsoft.com/office/powerpoint/2010/main" val="263966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3.3. Funções “scale_x_log10” e “scale_y_log10”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Exemplos: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6600"/>
                </a:solidFill>
              </a:rPr>
              <a:t>Para alterar o eixo x: “</a:t>
            </a:r>
            <a:r>
              <a:rPr lang="pt-BR" sz="2600" dirty="0" err="1">
                <a:solidFill>
                  <a:srgbClr val="FF0000"/>
                </a:solidFill>
              </a:rPr>
              <a:t>ggplot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gapminder</a:t>
            </a:r>
            <a:r>
              <a:rPr lang="pt-BR" sz="2600" dirty="0">
                <a:solidFill>
                  <a:srgbClr val="FF0000"/>
                </a:solidFill>
              </a:rPr>
              <a:t>, </a:t>
            </a:r>
            <a:r>
              <a:rPr lang="pt-BR" sz="2600" dirty="0" err="1">
                <a:solidFill>
                  <a:srgbClr val="FF0000"/>
                </a:solidFill>
              </a:rPr>
              <a:t>aes</a:t>
            </a:r>
            <a:r>
              <a:rPr lang="pt-BR" sz="2600" dirty="0">
                <a:solidFill>
                  <a:srgbClr val="FF0000"/>
                </a:solidFill>
              </a:rPr>
              <a:t>(x = </a:t>
            </a:r>
            <a:r>
              <a:rPr lang="pt-BR" sz="2600" dirty="0" err="1">
                <a:solidFill>
                  <a:srgbClr val="FF0000"/>
                </a:solidFill>
              </a:rPr>
              <a:t>gdpPercap</a:t>
            </a:r>
            <a:r>
              <a:rPr lang="pt-BR" sz="2600" dirty="0">
                <a:solidFill>
                  <a:srgbClr val="FF0000"/>
                </a:solidFill>
              </a:rPr>
              <a:t>, y = </a:t>
            </a:r>
            <a:r>
              <a:rPr lang="pt-BR" sz="2600" dirty="0" err="1">
                <a:solidFill>
                  <a:srgbClr val="FF0000"/>
                </a:solidFill>
              </a:rPr>
              <a:t>lifeExp</a:t>
            </a:r>
            <a:r>
              <a:rPr lang="pt-BR" sz="2600" dirty="0">
                <a:solidFill>
                  <a:srgbClr val="FF0000"/>
                </a:solidFill>
              </a:rPr>
              <a:t>)) + </a:t>
            </a:r>
            <a:r>
              <a:rPr lang="pt-BR" sz="2600" dirty="0" err="1">
                <a:solidFill>
                  <a:srgbClr val="FF0000"/>
                </a:solidFill>
              </a:rPr>
              <a:t>geom_point</a:t>
            </a:r>
            <a:r>
              <a:rPr lang="pt-BR" sz="2600" dirty="0">
                <a:solidFill>
                  <a:srgbClr val="FF0000"/>
                </a:solidFill>
              </a:rPr>
              <a:t>() + scale_x_log10()</a:t>
            </a:r>
            <a:r>
              <a:rPr lang="pt-BR" sz="2600" dirty="0">
                <a:solidFill>
                  <a:srgbClr val="006600"/>
                </a:solidFill>
              </a:rPr>
              <a:t>”;</a:t>
            </a:r>
            <a:endParaRPr lang="pt-BR" sz="2600" dirty="0">
              <a:solidFill>
                <a:srgbClr val="006600"/>
              </a:solidFill>
              <a:cs typeface="Calibri"/>
            </a:endParaRP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2060"/>
                </a:solidFill>
              </a:rPr>
              <a:t>Para alterar o eixo y: “</a:t>
            </a:r>
            <a:r>
              <a:rPr lang="pt-BR" sz="2600" dirty="0" err="1">
                <a:solidFill>
                  <a:srgbClr val="FF0000"/>
                </a:solidFill>
              </a:rPr>
              <a:t>ggplot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gapminder</a:t>
            </a:r>
            <a:r>
              <a:rPr lang="pt-BR" sz="2600" dirty="0">
                <a:solidFill>
                  <a:srgbClr val="FF0000"/>
                </a:solidFill>
              </a:rPr>
              <a:t>, </a:t>
            </a:r>
            <a:r>
              <a:rPr lang="pt-BR" sz="2600" dirty="0" err="1">
                <a:solidFill>
                  <a:srgbClr val="FF0000"/>
                </a:solidFill>
              </a:rPr>
              <a:t>aes</a:t>
            </a:r>
            <a:r>
              <a:rPr lang="pt-BR" sz="2600" dirty="0">
                <a:solidFill>
                  <a:srgbClr val="FF0000"/>
                </a:solidFill>
              </a:rPr>
              <a:t>(x = </a:t>
            </a:r>
            <a:r>
              <a:rPr lang="pt-BR" sz="2600" dirty="0" err="1">
                <a:solidFill>
                  <a:srgbClr val="FF0000"/>
                </a:solidFill>
              </a:rPr>
              <a:t>gdpPercap</a:t>
            </a:r>
            <a:r>
              <a:rPr lang="pt-BR" sz="2600" dirty="0">
                <a:solidFill>
                  <a:srgbClr val="FF0000"/>
                </a:solidFill>
              </a:rPr>
              <a:t>, y = </a:t>
            </a:r>
            <a:r>
              <a:rPr lang="pt-BR" sz="2600" dirty="0" err="1">
                <a:solidFill>
                  <a:srgbClr val="FF0000"/>
                </a:solidFill>
              </a:rPr>
              <a:t>lifeExp</a:t>
            </a:r>
            <a:r>
              <a:rPr lang="pt-BR" sz="2600" dirty="0">
                <a:solidFill>
                  <a:srgbClr val="FF0000"/>
                </a:solidFill>
              </a:rPr>
              <a:t>)) + </a:t>
            </a:r>
            <a:r>
              <a:rPr lang="pt-BR" sz="2600" dirty="0" err="1">
                <a:solidFill>
                  <a:srgbClr val="FF0000"/>
                </a:solidFill>
              </a:rPr>
              <a:t>geom_point</a:t>
            </a:r>
            <a:r>
              <a:rPr lang="pt-BR" sz="2600" dirty="0">
                <a:solidFill>
                  <a:srgbClr val="FF0000"/>
                </a:solidFill>
              </a:rPr>
              <a:t>() + scale_y_log10()</a:t>
            </a:r>
            <a:r>
              <a:rPr lang="pt-BR" sz="2600" dirty="0">
                <a:solidFill>
                  <a:srgbClr val="002060"/>
                </a:solidFill>
              </a:rPr>
              <a:t>”;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6600"/>
                </a:solidFill>
              </a:rPr>
              <a:t>Para alterar os dois eixos: “</a:t>
            </a:r>
            <a:r>
              <a:rPr lang="pt-BR" sz="2600" dirty="0" err="1">
                <a:solidFill>
                  <a:srgbClr val="FF0000"/>
                </a:solidFill>
              </a:rPr>
              <a:t>ggplot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gapminder</a:t>
            </a:r>
            <a:r>
              <a:rPr lang="pt-BR" sz="2600" dirty="0">
                <a:solidFill>
                  <a:srgbClr val="FF0000"/>
                </a:solidFill>
              </a:rPr>
              <a:t>, </a:t>
            </a:r>
            <a:r>
              <a:rPr lang="pt-BR" sz="2600" dirty="0" err="1">
                <a:solidFill>
                  <a:srgbClr val="FF0000"/>
                </a:solidFill>
              </a:rPr>
              <a:t>aes</a:t>
            </a:r>
            <a:r>
              <a:rPr lang="pt-BR" sz="2600" dirty="0">
                <a:solidFill>
                  <a:srgbClr val="FF0000"/>
                </a:solidFill>
              </a:rPr>
              <a:t>(x = </a:t>
            </a:r>
            <a:r>
              <a:rPr lang="pt-BR" sz="2600" dirty="0" err="1">
                <a:solidFill>
                  <a:srgbClr val="FF0000"/>
                </a:solidFill>
              </a:rPr>
              <a:t>gdpPercap</a:t>
            </a:r>
            <a:r>
              <a:rPr lang="pt-BR" sz="2600" dirty="0">
                <a:solidFill>
                  <a:srgbClr val="FF0000"/>
                </a:solidFill>
              </a:rPr>
              <a:t>, y = </a:t>
            </a:r>
            <a:r>
              <a:rPr lang="pt-BR" sz="2600" dirty="0" err="1">
                <a:solidFill>
                  <a:srgbClr val="FF0000"/>
                </a:solidFill>
              </a:rPr>
              <a:t>lifeExp</a:t>
            </a:r>
            <a:r>
              <a:rPr lang="pt-BR" sz="2600" dirty="0">
                <a:solidFill>
                  <a:srgbClr val="FF0000"/>
                </a:solidFill>
              </a:rPr>
              <a:t>)) + </a:t>
            </a:r>
            <a:r>
              <a:rPr lang="pt-BR" sz="2600" dirty="0" err="1">
                <a:solidFill>
                  <a:srgbClr val="FF0000"/>
                </a:solidFill>
              </a:rPr>
              <a:t>geom_point</a:t>
            </a:r>
            <a:r>
              <a:rPr lang="pt-BR" sz="2600" dirty="0">
                <a:solidFill>
                  <a:srgbClr val="FF0000"/>
                </a:solidFill>
              </a:rPr>
              <a:t>() + scale_x_log10() + scale_y_log10()</a:t>
            </a:r>
            <a:r>
              <a:rPr lang="pt-BR" sz="2600" dirty="0">
                <a:solidFill>
                  <a:srgbClr val="006600"/>
                </a:solidFill>
              </a:rPr>
              <a:t>”.</a:t>
            </a:r>
            <a:endParaRPr lang="pt-BR" sz="2600" dirty="0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4108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3.4. Parâmetro “</a:t>
            </a:r>
            <a:r>
              <a:rPr lang="pt-BR" sz="4400" dirty="0" err="1"/>
              <a:t>aes</a:t>
            </a:r>
            <a:r>
              <a:rPr lang="pt-BR" sz="4400" dirty="0"/>
              <a:t>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Função utilizada para indicar a estética do gráfico;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Deve-se fornecer no mínimo a base de dados e a indicação de uma ou mais variáveis;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Pode alterar a cor (“</a:t>
            </a:r>
            <a:r>
              <a:rPr lang="pt-BR" sz="2800" dirty="0">
                <a:solidFill>
                  <a:srgbClr val="FF0000"/>
                </a:solidFill>
              </a:rPr>
              <a:t>color</a:t>
            </a:r>
            <a:r>
              <a:rPr lang="pt-BR" sz="2800" dirty="0">
                <a:solidFill>
                  <a:srgbClr val="002060"/>
                </a:solidFill>
              </a:rPr>
              <a:t>”), o tamanho (“</a:t>
            </a:r>
            <a:r>
              <a:rPr lang="pt-BR" sz="2800" dirty="0" err="1">
                <a:solidFill>
                  <a:srgbClr val="FF0000"/>
                </a:solidFill>
              </a:rPr>
              <a:t>size</a:t>
            </a:r>
            <a:r>
              <a:rPr lang="pt-BR" sz="2800" dirty="0">
                <a:solidFill>
                  <a:srgbClr val="002060"/>
                </a:solidFill>
              </a:rPr>
              <a:t>”) ou realizar operações com as variáveis do gráfico;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Pode-se optar por inserir o “</a:t>
            </a:r>
            <a:r>
              <a:rPr lang="pt-BR" sz="2800" dirty="0" err="1">
                <a:solidFill>
                  <a:srgbClr val="FF0000"/>
                </a:solidFill>
              </a:rPr>
              <a:t>aes</a:t>
            </a:r>
            <a:r>
              <a:rPr lang="pt-BR" sz="2800" dirty="0">
                <a:solidFill>
                  <a:srgbClr val="FF0000"/>
                </a:solidFill>
              </a:rPr>
              <a:t>()</a:t>
            </a:r>
            <a:r>
              <a:rPr lang="pt-BR" sz="2800" dirty="0">
                <a:solidFill>
                  <a:srgbClr val="006600"/>
                </a:solidFill>
              </a:rPr>
              <a:t>” dentro do “</a:t>
            </a:r>
            <a:r>
              <a:rPr lang="pt-BR" sz="2800" dirty="0" err="1">
                <a:solidFill>
                  <a:srgbClr val="FF0000"/>
                </a:solidFill>
              </a:rPr>
              <a:t>geom</a:t>
            </a:r>
            <a:r>
              <a:rPr lang="pt-BR" sz="2800" dirty="0">
                <a:solidFill>
                  <a:srgbClr val="FF0000"/>
                </a:solidFill>
              </a:rPr>
              <a:t>_????()</a:t>
            </a:r>
            <a:r>
              <a:rPr lang="pt-BR" sz="2800" dirty="0">
                <a:solidFill>
                  <a:srgbClr val="006600"/>
                </a:solidFill>
              </a:rPr>
              <a:t>” caso necessário.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Exemplo: “</a:t>
            </a:r>
            <a:r>
              <a:rPr lang="pt-BR" sz="2800" dirty="0">
                <a:solidFill>
                  <a:srgbClr val="FF0000"/>
                </a:solidFill>
              </a:rPr>
              <a:t>ggplot(</a:t>
            </a:r>
            <a:r>
              <a:rPr lang="pt-BR" sz="2800" dirty="0" err="1">
                <a:solidFill>
                  <a:srgbClr val="FF0000"/>
                </a:solidFill>
              </a:rPr>
              <a:t>gapminder</a:t>
            </a:r>
            <a:r>
              <a:rPr lang="pt-BR" sz="2800" dirty="0">
                <a:solidFill>
                  <a:srgbClr val="FF0000"/>
                </a:solidFill>
              </a:rPr>
              <a:t>) + </a:t>
            </a:r>
            <a:r>
              <a:rPr lang="pt-BR" sz="2800" dirty="0" err="1">
                <a:solidFill>
                  <a:srgbClr val="FF0000"/>
                </a:solidFill>
              </a:rPr>
              <a:t>geom_point</a:t>
            </a:r>
            <a:r>
              <a:rPr lang="pt-BR" sz="2800" dirty="0">
                <a:solidFill>
                  <a:srgbClr val="FF0000"/>
                </a:solidFill>
              </a:rPr>
              <a:t>(</a:t>
            </a:r>
            <a:r>
              <a:rPr lang="pt-BR" sz="2800" dirty="0" err="1">
                <a:solidFill>
                  <a:srgbClr val="FF0000"/>
                </a:solidFill>
              </a:rPr>
              <a:t>aes</a:t>
            </a:r>
            <a:r>
              <a:rPr lang="pt-BR" sz="2800" dirty="0">
                <a:solidFill>
                  <a:srgbClr val="FF0000"/>
                </a:solidFill>
              </a:rPr>
              <a:t>(x = </a:t>
            </a:r>
            <a:r>
              <a:rPr lang="pt-BR" sz="2800" dirty="0" err="1">
                <a:solidFill>
                  <a:srgbClr val="FF0000"/>
                </a:solidFill>
              </a:rPr>
              <a:t>gdpPercap</a:t>
            </a:r>
            <a:r>
              <a:rPr lang="pt-BR" sz="2800" dirty="0">
                <a:solidFill>
                  <a:srgbClr val="FF0000"/>
                </a:solidFill>
              </a:rPr>
              <a:t>, y = </a:t>
            </a:r>
            <a:r>
              <a:rPr lang="pt-BR" sz="2800" dirty="0" err="1">
                <a:solidFill>
                  <a:srgbClr val="FF0000"/>
                </a:solidFill>
              </a:rPr>
              <a:t>lifeExp</a:t>
            </a:r>
            <a:r>
              <a:rPr lang="pt-BR" sz="2800" dirty="0">
                <a:solidFill>
                  <a:srgbClr val="FF0000"/>
                </a:solidFill>
              </a:rPr>
              <a:t>, color = </a:t>
            </a:r>
            <a:r>
              <a:rPr lang="pt-BR" sz="2800" dirty="0" err="1">
                <a:solidFill>
                  <a:srgbClr val="FF0000"/>
                </a:solidFill>
              </a:rPr>
              <a:t>continent</a:t>
            </a:r>
            <a:r>
              <a:rPr lang="pt-BR" sz="2800" dirty="0">
                <a:solidFill>
                  <a:srgbClr val="FF0000"/>
                </a:solidFill>
              </a:rPr>
              <a:t>, </a:t>
            </a:r>
            <a:r>
              <a:rPr lang="pt-BR" sz="2800" dirty="0" err="1">
                <a:solidFill>
                  <a:srgbClr val="FF0000"/>
                </a:solidFill>
              </a:rPr>
              <a:t>size</a:t>
            </a:r>
            <a:r>
              <a:rPr lang="pt-BR" sz="2800" dirty="0">
                <a:solidFill>
                  <a:srgbClr val="FF0000"/>
                </a:solidFill>
              </a:rPr>
              <a:t> = </a:t>
            </a:r>
            <a:r>
              <a:rPr lang="pt-BR" sz="2800" dirty="0" err="1">
                <a:solidFill>
                  <a:srgbClr val="FF0000"/>
                </a:solidFill>
              </a:rPr>
              <a:t>year</a:t>
            </a:r>
            <a:r>
              <a:rPr lang="pt-BR" sz="2800" dirty="0">
                <a:solidFill>
                  <a:srgbClr val="FF0000"/>
                </a:solidFill>
              </a:rPr>
              <a:t>)) + scale_y_log10()</a:t>
            </a:r>
            <a:r>
              <a:rPr lang="pt-BR" sz="2800" dirty="0">
                <a:solidFill>
                  <a:srgbClr val="002060"/>
                </a:solidFill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225533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3.5. Função “</a:t>
            </a:r>
            <a:r>
              <a:rPr lang="pt-BR" sz="4400" dirty="0" err="1"/>
              <a:t>facet_wrap</a:t>
            </a:r>
            <a:r>
              <a:rPr lang="pt-BR" sz="4400" dirty="0"/>
              <a:t>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Função utilizada para dividir um gráfico em vários a partir de uma variável específica;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Facilita a visualização dos dados a partir de uma divisão de gráficos;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 Deve-se indicar entre parênteses para qual variável os dados serão divididos;</a:t>
            </a: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rgbClr val="006600"/>
                </a:solidFill>
              </a:rPr>
              <a:t> Exemplo: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2060"/>
                </a:solidFill>
              </a:rPr>
              <a:t>“</a:t>
            </a:r>
            <a:r>
              <a:rPr lang="pt-BR" sz="2600" dirty="0" err="1">
                <a:solidFill>
                  <a:srgbClr val="FF0000"/>
                </a:solidFill>
              </a:rPr>
              <a:t>dados_ame</a:t>
            </a:r>
            <a:r>
              <a:rPr lang="pt-BR" sz="2600" dirty="0">
                <a:solidFill>
                  <a:srgbClr val="FF0000"/>
                </a:solidFill>
              </a:rPr>
              <a:t> &lt;- </a:t>
            </a:r>
            <a:r>
              <a:rPr lang="pt-BR" sz="2600" dirty="0" err="1">
                <a:solidFill>
                  <a:srgbClr val="FF0000"/>
                </a:solidFill>
              </a:rPr>
              <a:t>subset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gapminder</a:t>
            </a:r>
            <a:r>
              <a:rPr lang="pt-BR" sz="2600" dirty="0">
                <a:solidFill>
                  <a:srgbClr val="FF0000"/>
                </a:solidFill>
              </a:rPr>
              <a:t>, </a:t>
            </a:r>
            <a:r>
              <a:rPr lang="pt-BR" sz="2600" dirty="0" err="1">
                <a:solidFill>
                  <a:srgbClr val="FF0000"/>
                </a:solidFill>
              </a:rPr>
              <a:t>continent</a:t>
            </a:r>
            <a:r>
              <a:rPr lang="pt-BR" sz="2600" dirty="0">
                <a:solidFill>
                  <a:srgbClr val="FF0000"/>
                </a:solidFill>
              </a:rPr>
              <a:t> == "</a:t>
            </a:r>
            <a:r>
              <a:rPr lang="pt-BR" sz="2600" dirty="0" err="1">
                <a:solidFill>
                  <a:srgbClr val="FF0000"/>
                </a:solidFill>
              </a:rPr>
              <a:t>Americas</a:t>
            </a:r>
            <a:r>
              <a:rPr lang="pt-BR" sz="2600" dirty="0">
                <a:solidFill>
                  <a:srgbClr val="FF0000"/>
                </a:solidFill>
              </a:rPr>
              <a:t>")</a:t>
            </a:r>
            <a:r>
              <a:rPr lang="pt-BR" sz="2600" dirty="0">
                <a:solidFill>
                  <a:srgbClr val="002060"/>
                </a:solidFill>
              </a:rPr>
              <a:t>”;</a:t>
            </a:r>
          </a:p>
          <a:p>
            <a:pPr lvl="1">
              <a:buFont typeface="Arial"/>
              <a:buChar char="•"/>
            </a:pPr>
            <a:r>
              <a:rPr lang="pt-BR" sz="2600" dirty="0">
                <a:solidFill>
                  <a:srgbClr val="006600"/>
                </a:solidFill>
              </a:rPr>
              <a:t>“</a:t>
            </a:r>
            <a:r>
              <a:rPr lang="pt-BR" sz="2600" dirty="0" err="1">
                <a:solidFill>
                  <a:srgbClr val="FF0000"/>
                </a:solidFill>
              </a:rPr>
              <a:t>ggplot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gapminder</a:t>
            </a:r>
            <a:r>
              <a:rPr lang="pt-BR" sz="2600" dirty="0">
                <a:solidFill>
                  <a:srgbClr val="FF0000"/>
                </a:solidFill>
              </a:rPr>
              <a:t>) + </a:t>
            </a:r>
            <a:r>
              <a:rPr lang="pt-BR" sz="2600" dirty="0" err="1">
                <a:solidFill>
                  <a:srgbClr val="FF0000"/>
                </a:solidFill>
              </a:rPr>
              <a:t>geom_point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 err="1">
                <a:solidFill>
                  <a:srgbClr val="FF0000"/>
                </a:solidFill>
              </a:rPr>
              <a:t>aes</a:t>
            </a:r>
            <a:r>
              <a:rPr lang="pt-BR" sz="2600" dirty="0">
                <a:solidFill>
                  <a:srgbClr val="FF0000"/>
                </a:solidFill>
              </a:rPr>
              <a:t>(x = </a:t>
            </a:r>
            <a:r>
              <a:rPr lang="pt-BR" sz="2600" dirty="0" err="1">
                <a:solidFill>
                  <a:srgbClr val="FF0000"/>
                </a:solidFill>
              </a:rPr>
              <a:t>gdpPercap</a:t>
            </a:r>
            <a:r>
              <a:rPr lang="pt-BR" sz="2600" dirty="0">
                <a:solidFill>
                  <a:srgbClr val="FF0000"/>
                </a:solidFill>
              </a:rPr>
              <a:t>, y = </a:t>
            </a:r>
            <a:r>
              <a:rPr lang="pt-BR" sz="2600" dirty="0" err="1">
                <a:solidFill>
                  <a:srgbClr val="FF0000"/>
                </a:solidFill>
              </a:rPr>
              <a:t>lifeExp</a:t>
            </a:r>
            <a:r>
              <a:rPr lang="pt-BR" sz="2600" dirty="0">
                <a:solidFill>
                  <a:srgbClr val="FF0000"/>
                </a:solidFill>
              </a:rPr>
              <a:t>, color = country, </a:t>
            </a:r>
            <a:r>
              <a:rPr lang="pt-BR" sz="2600" dirty="0" err="1">
                <a:solidFill>
                  <a:srgbClr val="FF0000"/>
                </a:solidFill>
              </a:rPr>
              <a:t>size</a:t>
            </a:r>
            <a:r>
              <a:rPr lang="pt-BR" sz="2600" dirty="0">
                <a:solidFill>
                  <a:srgbClr val="FF0000"/>
                </a:solidFill>
              </a:rPr>
              <a:t> = </a:t>
            </a:r>
            <a:r>
              <a:rPr lang="pt-BR" sz="2600" dirty="0" err="1">
                <a:solidFill>
                  <a:srgbClr val="FF0000"/>
                </a:solidFill>
              </a:rPr>
              <a:t>lifeExp</a:t>
            </a:r>
            <a:r>
              <a:rPr lang="pt-BR" sz="2600" dirty="0">
                <a:solidFill>
                  <a:srgbClr val="FF0000"/>
                </a:solidFill>
              </a:rPr>
              <a:t>/</a:t>
            </a:r>
            <a:r>
              <a:rPr lang="pt-BR" sz="2600" dirty="0" err="1">
                <a:solidFill>
                  <a:srgbClr val="FF0000"/>
                </a:solidFill>
              </a:rPr>
              <a:t>gdpPercap</a:t>
            </a:r>
            <a:r>
              <a:rPr lang="pt-BR" sz="2600" dirty="0">
                <a:solidFill>
                  <a:srgbClr val="FF0000"/>
                </a:solidFill>
              </a:rPr>
              <a:t>)) + </a:t>
            </a:r>
            <a:r>
              <a:rPr lang="pt-BR" sz="2600" dirty="0" err="1">
                <a:solidFill>
                  <a:srgbClr val="FF0000"/>
                </a:solidFill>
              </a:rPr>
              <a:t>facet_wrap</a:t>
            </a:r>
            <a:r>
              <a:rPr lang="pt-BR" sz="2600" dirty="0">
                <a:solidFill>
                  <a:srgbClr val="FF0000"/>
                </a:solidFill>
              </a:rPr>
              <a:t>(~</a:t>
            </a:r>
            <a:r>
              <a:rPr lang="pt-BR" sz="2600" dirty="0" err="1">
                <a:solidFill>
                  <a:srgbClr val="FF0000"/>
                </a:solidFill>
              </a:rPr>
              <a:t>year</a:t>
            </a:r>
            <a:r>
              <a:rPr lang="pt-BR" sz="2600" dirty="0">
                <a:solidFill>
                  <a:srgbClr val="FF0000"/>
                </a:solidFill>
              </a:rPr>
              <a:t>)</a:t>
            </a:r>
            <a:r>
              <a:rPr lang="pt-BR" sz="2600" dirty="0">
                <a:solidFill>
                  <a:srgbClr val="006600"/>
                </a:solidFill>
              </a:rPr>
              <a:t>”;</a:t>
            </a:r>
          </a:p>
          <a:p>
            <a:pPr>
              <a:buFont typeface="Arial"/>
              <a:buChar char="•"/>
            </a:pPr>
            <a:endParaRPr lang="pt-BR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65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1544</Words>
  <Application>Microsoft Office PowerPoint</Application>
  <PresentationFormat>Widescreen</PresentationFormat>
  <Paragraphs>113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Retrospectiva</vt:lpstr>
      <vt:lpstr>Programação em R com aplicações em Engenharia de Produção – ggplot2</vt:lpstr>
      <vt:lpstr>3. Pacote “ggplot2”</vt:lpstr>
      <vt:lpstr>3. Pacote “ggplot2”</vt:lpstr>
      <vt:lpstr>3.1. Pacote “ggplot2”</vt:lpstr>
      <vt:lpstr>3.2. Função “geom_point”</vt:lpstr>
      <vt:lpstr>3.3. Funções “scale_x_log10” e “scale_y_log10”</vt:lpstr>
      <vt:lpstr>3.3. Funções “scale_x_log10” e “scale_y_log10”</vt:lpstr>
      <vt:lpstr>3.4. Parâmetro “aes”</vt:lpstr>
      <vt:lpstr>3.5. Função “facet_wrap”</vt:lpstr>
      <vt:lpstr>3.6. Função “geom_line()”</vt:lpstr>
      <vt:lpstr>3.7. Função “geom_col()”</vt:lpstr>
      <vt:lpstr>3.8. Função “geom_histogram()”</vt:lpstr>
      <vt:lpstr>3.9. Função “geom_boxplot()”</vt:lpstr>
      <vt:lpstr>3.10. Função “ggtitle()”</vt:lpstr>
      <vt:lpstr>3.11. Função “geom_abline()”</vt:lpstr>
      <vt:lpstr>3.12. Funções “geom_hline()” e “geom_vline()”</vt:lpstr>
      <vt:lpstr>3.13. Função “geom_smooth()”</vt:lpstr>
      <vt:lpstr>3.14. Função “theme()”</vt:lpstr>
      <vt:lpstr>Programação em R com aplicações em Engenharia de Produção – ggplot2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Custos Industriais</dc:title>
  <dc:creator>Álvaro</dc:creator>
  <cp:lastModifiedBy>Álvaro Ferreira</cp:lastModifiedBy>
  <cp:revision>415</cp:revision>
  <dcterms:created xsi:type="dcterms:W3CDTF">2018-04-14T22:55:28Z</dcterms:created>
  <dcterms:modified xsi:type="dcterms:W3CDTF">2021-01-07T22:19:32Z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