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19B2-571C-4C06-A65A-153738617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E217-B660-4F62-8559-7596B179E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BD12-13C9-4921-83F8-8F1A8E81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E980-5C05-4CA9-8BF6-628A8A0A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BAFF-88B0-4104-8CFB-6D55CEA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F49-6033-4C75-8642-BAD8D472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CB4B-1FE0-489D-8951-9144C395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93CC-1014-4593-82EC-85FB30F2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7570-1BD0-40A8-8509-8EADF18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AF5B-63F2-4CD8-910A-C43D477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3AD6-DE4A-450F-9B17-922340B39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430-A529-444A-AE30-2B18A297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574A-B3F5-4E89-ACA3-0C881FCF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EA0C-D7C7-4BA7-A3BC-F49B1DF7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FA-7C1B-4A36-A7F5-7E1A1C13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5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8AD5-3DC7-4DCE-9F98-E6D6CEC7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849-7D0E-4365-95D9-B6577341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7EBE-F76A-468D-9CAA-78C24D7B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E997-8FC3-4609-AE1D-B08E80CE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9F7C-5475-41A4-A2FB-AE19BCE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2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5A6-B2A4-4FDC-B9CF-3E6430C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6E4F9-9A1B-48FD-840E-549CA046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6C33-39CE-4B34-B468-09D06A4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E468-020B-4CDD-AB29-EC50309D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54E8-075F-4D75-B5C3-CEF4B47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E4B4-F190-490B-BDE6-3A3A6EA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1738-66DF-4F0C-B1B7-226805DE1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2D8A-41A6-43AD-9554-A9FF27BD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02B0-4D03-4BC1-B736-A49EC78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C29F-F38B-410A-A34B-AEF72C0E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F323-03C9-477B-8703-38D184B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76E0-E52E-4EDE-BE5D-BFBC910B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432D-CB0F-4BFF-8C5B-5FD04CD0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4E7C-CC96-4CA3-99CF-D6290ED0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B5635-6B40-417A-9E2B-8D9D740C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3E79-2D36-4C49-925B-A5CF4E8D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D8416-A814-4F5F-B7D7-446D0148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37B76-A37E-47BB-B9C9-F4682774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C466-6EF2-4936-81CA-741D8B12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F30B-8DB8-4EA4-B8F1-310C0E5D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58DB-AA63-4057-87CC-F4D1F5C0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DBD9-9AD2-47CA-A58C-ACDE5179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DF65-4E4F-4F6D-9BFD-9D14563C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6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CE0B9-8917-43CC-BB00-A57F3F08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CA25D-E374-4F62-B9B7-9B986C2C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4BC-7F54-4CC3-93E0-E1F302BC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71-BB43-439C-8EE0-35A57CB0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5138-5BEC-468A-9503-F1D6D33D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25ED-8A2A-44FE-99A4-BF040AD92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CD58-FF25-412A-B3EF-9E400E50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BC21-1E60-4980-AC97-5264FC14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44DF8-AA91-49DA-A441-9461D92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C73E-861E-4413-85D3-96ABC69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1ECF-4A15-4EA8-BB59-FBB2CEE9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1798-F037-409D-B979-4B2460719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ACEF-C2C4-4E76-AADF-96BF5603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FDF2-3BBA-484F-B65A-C78DC84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AC23-7AA0-4B29-BAC0-C6D58269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4A72-EEF4-4267-8911-3C64766F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A741-FAAF-47AE-8114-D5A3314A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226B-2219-4E5E-BD6A-78CC022D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4674-9B75-4FCC-BFD0-D9DF755574D7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B666-FCDF-4636-9CF8-D772D72A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2EC2-B490-42A4-863B-F097CFC7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2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E20D75F-E0F5-4743-B47A-BB30D610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25600"/>
            <a:ext cx="5266955" cy="395021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235A96A-D1CC-4010-BEF3-3797A746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3912" cy="2852934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D9C6A3-ABE0-4926-ADC1-561012A03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6"/>
            <a:ext cx="3803912" cy="2852934"/>
          </a:xfrm>
          <a:prstGeom prst="rect">
            <a:avLst/>
          </a:prstGeom>
        </p:spPr>
      </p:pic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0C2AF7D-4229-4390-8C7D-6B0E37447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0" y="4005066"/>
            <a:ext cx="3803912" cy="2852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D3CDBF8-8F57-451E-97AE-D39DA23C7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0"/>
            <a:ext cx="3803912" cy="2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4C44AA-9FCC-4C69-9126-4A99D7A3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25600"/>
            <a:ext cx="5266955" cy="395021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235A96A-D1CC-4010-BEF3-3797A746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3912" cy="2852934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D9C6A3-ABE0-4926-ADC1-561012A03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6"/>
            <a:ext cx="3803912" cy="2852934"/>
          </a:xfrm>
          <a:prstGeom prst="rect">
            <a:avLst/>
          </a:prstGeom>
        </p:spPr>
      </p:pic>
      <p:pic>
        <p:nvPicPr>
          <p:cNvPr id="18" name="Imagem 1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5F1D8D6-273D-48BD-A0B4-192A85DE0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0" y="4005066"/>
            <a:ext cx="3803912" cy="28529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2486B-A6EB-4E25-910D-882D4FF7F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0"/>
            <a:ext cx="3803912" cy="2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B0916C60-8F5A-4C48-9E87-C85365333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1" y="1425600"/>
            <a:ext cx="5266955" cy="3950216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235A96A-D1CC-4010-BEF3-3797A746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3912" cy="2852934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D9C6A3-ABE0-4926-ADC1-561012A03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6"/>
            <a:ext cx="3803912" cy="2852934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20E41B8-E9F1-4FF9-9F56-D2C5220A1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0" y="4005066"/>
            <a:ext cx="3803912" cy="28529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5D472E-1B6A-47B3-B140-8D62F5A2A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0" y="0"/>
            <a:ext cx="3803912" cy="2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A33B199-1A86-4874-8FF7-18C82BEC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256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</dc:creator>
  <cp:lastModifiedBy>walter</cp:lastModifiedBy>
  <cp:revision>36</cp:revision>
  <dcterms:created xsi:type="dcterms:W3CDTF">2020-02-03T17:39:01Z</dcterms:created>
  <dcterms:modified xsi:type="dcterms:W3CDTF">2020-02-05T15:28:11Z</dcterms:modified>
</cp:coreProperties>
</file>