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fld id="{2975F297-6C3A-4B20-B474-0293D84E7AB2}" type="datetimeFigureOut">
              <a:rPr lang="zh-CN" altLang="en-US" smtClean="0"/>
              <a:pPr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dobe 黑体 Std R" panose="020B0400000000000000" pitchFamily="34" charset="-122"/>
                <a:ea typeface="Adobe 黑体 Std R" panose="020B0400000000000000" pitchFamily="34" charset="-122"/>
              </a:defRPr>
            </a:lvl1pPr>
          </a:lstStyle>
          <a:p>
            <a:fld id="{7364C796-8F63-487B-9EA5-FA5AAED19C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7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F297-6C3A-4B20-B474-0293D84E7AB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C796-8F63-487B-9EA5-FA5AAED19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1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F297-6C3A-4B20-B474-0293D84E7AB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C796-8F63-487B-9EA5-FA5AAED19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64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F297-6C3A-4B20-B474-0293D84E7AB2}" type="datetimeFigureOut">
              <a:rPr lang="zh-CN" altLang="en-US" smtClean="0"/>
              <a:pPr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C796-8F63-487B-9EA5-FA5AAED19C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8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F297-6C3A-4B20-B474-0293D84E7AB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C796-8F63-487B-9EA5-FA5AAED19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47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F297-6C3A-4B20-B474-0293D84E7AB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C796-8F63-487B-9EA5-FA5AAED19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89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F297-6C3A-4B20-B474-0293D84E7AB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C796-8F63-487B-9EA5-FA5AAED19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17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F297-6C3A-4B20-B474-0293D84E7AB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C796-8F63-487B-9EA5-FA5AAED19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19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F297-6C3A-4B20-B474-0293D84E7AB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C796-8F63-487B-9EA5-FA5AAED19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9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F297-6C3A-4B20-B474-0293D84E7AB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C796-8F63-487B-9EA5-FA5AAED19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4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5F297-6C3A-4B20-B474-0293D84E7AB2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C796-8F63-487B-9EA5-FA5AAED19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方正兰亭纤黑简体" panose="03000509000000000000" pitchFamily="65" charset="-122"/>
                <a:ea typeface="方正兰亭纤黑简体" panose="03000509000000000000" pitchFamily="65" charset="-122"/>
              </a:defRPr>
            </a:lvl1pPr>
          </a:lstStyle>
          <a:p>
            <a:fld id="{2975F297-6C3A-4B20-B474-0293D84E7AB2}" type="datetimeFigureOut">
              <a:rPr lang="zh-CN" altLang="en-US" smtClean="0"/>
              <a:pPr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方正兰亭纤黑简体" panose="03000509000000000000" pitchFamily="65" charset="-122"/>
                <a:ea typeface="方正兰亭纤黑简体" panose="03000509000000000000" pitchFamily="65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方正兰亭纤黑简体" panose="03000509000000000000" pitchFamily="65" charset="-122"/>
                <a:ea typeface="方正兰亭纤黑简体" panose="03000509000000000000" pitchFamily="65" charset="-122"/>
              </a:defRPr>
            </a:lvl1pPr>
          </a:lstStyle>
          <a:p>
            <a:fld id="{7364C796-8F63-487B-9EA5-FA5AAED19C6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05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方正兰亭纤黑简体" panose="03000509000000000000" pitchFamily="65" charset="-122"/>
          <a:ea typeface="方正兰亭纤黑简体" panose="03000509000000000000" pitchFamily="65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方正兰亭纤黑简体" panose="03000509000000000000" pitchFamily="65" charset="-122"/>
          <a:ea typeface="方正兰亭纤黑简体" panose="03000509000000000000" pitchFamily="65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方正兰亭纤黑简体" panose="03000509000000000000" pitchFamily="65" charset="-122"/>
          <a:ea typeface="方正兰亭纤黑简体" panose="03000509000000000000" pitchFamily="65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方正兰亭纤黑简体" panose="03000509000000000000" pitchFamily="65" charset="-122"/>
          <a:ea typeface="方正兰亭纤黑简体" panose="03000509000000000000" pitchFamily="65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方正兰亭纤黑简体" panose="03000509000000000000" pitchFamily="65" charset="-122"/>
          <a:ea typeface="方正兰亭纤黑简体" panose="03000509000000000000" pitchFamily="65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方正兰亭纤黑简体" panose="03000509000000000000" pitchFamily="65" charset="-122"/>
          <a:ea typeface="方正兰亭纤黑简体" panose="03000509000000000000" pitchFamily="65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13315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fu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ful" id="{39200674-1831-4535-BF29-840A8EB64F1C}" vid="{0D3C13AD-7A06-4E16-8377-D5420EDAA9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powerful</Template>
  <TotalTime>33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Adobe 黑体 Std R</vt:lpstr>
      <vt:lpstr>方正兰亭纤黑简体</vt:lpstr>
      <vt:lpstr>Arial</vt:lpstr>
      <vt:lpstr>powerful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</dc:creator>
  <cp:lastModifiedBy>zy</cp:lastModifiedBy>
  <cp:revision>14</cp:revision>
  <dcterms:created xsi:type="dcterms:W3CDTF">2017-11-27T09:01:38Z</dcterms:created>
  <dcterms:modified xsi:type="dcterms:W3CDTF">2017-11-27T10:09:36Z</dcterms:modified>
</cp:coreProperties>
</file>