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4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0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5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7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0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9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D2F6-BF03-487B-B793-B917F45CC12F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4D86-2367-4113-936C-44285C295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71243" y="5041664"/>
            <a:ext cx="3555052" cy="705043"/>
          </a:xfrm>
        </p:spPr>
        <p:txBody>
          <a:bodyPr/>
          <a:lstStyle/>
          <a:p>
            <a:r>
              <a:rPr lang="en-US" altLang="ko-KR" sz="4000" b="1" dirty="0" smtClean="0"/>
              <a:t>Toilet’s Go!!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37" y="0"/>
            <a:ext cx="5041664" cy="50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4362628" y="905854"/>
            <a:ext cx="2760292" cy="3221765"/>
          </a:xfrm>
          <a:prstGeom prst="wedgeRectCallout">
            <a:avLst>
              <a:gd name="adj1" fmla="val 25916"/>
              <a:gd name="adj2" fmla="val 475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화장실 이름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위치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설명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r>
              <a:rPr lang="ko-KR" altLang="en-US" sz="1500" b="1" dirty="0" err="1" smtClean="0">
                <a:solidFill>
                  <a:schemeClr val="tx1"/>
                </a:solidFill>
                <a:latin typeface="+mj-lt"/>
              </a:rPr>
              <a:t>상세위치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남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여 구분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spc="-150" dirty="0" err="1">
                <a:solidFill>
                  <a:schemeClr val="tx1"/>
                </a:solidFill>
              </a:rPr>
              <a:t>잠금장치</a:t>
            </a:r>
            <a:r>
              <a:rPr lang="ko-KR" altLang="en-US" sz="1500" b="1" spc="-150" dirty="0">
                <a:solidFill>
                  <a:schemeClr val="tx1"/>
                </a:solidFill>
              </a:rPr>
              <a:t> 유무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</a:t>
            </a:r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spc="-150" dirty="0">
                <a:solidFill>
                  <a:schemeClr val="tx1"/>
                </a:solidFill>
              </a:rPr>
              <a:t>변기 개수</a:t>
            </a:r>
            <a:r>
              <a:rPr lang="en-US" altLang="ko-KR" sz="1500" b="1" spc="-150" dirty="0">
                <a:solidFill>
                  <a:schemeClr val="tx1"/>
                </a:solidFill>
              </a:rPr>
              <a:t> : 3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개</a:t>
            </a:r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21310" y="4563454"/>
            <a:ext cx="1642927" cy="4187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화장실 등록하기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4710" y="549494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6849" y="549494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37533" y="549494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564237" y="3392680"/>
            <a:ext cx="2109744" cy="128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80875" y="2716438"/>
            <a:ext cx="337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등록정보 입력 후 </a:t>
            </a:r>
            <a:endParaRPr lang="en-US" altLang="ko-KR" dirty="0" smtClean="0"/>
          </a:p>
          <a:p>
            <a:r>
              <a:rPr lang="ko-KR" altLang="en-US" dirty="0" err="1"/>
              <a:t>등</a:t>
            </a:r>
            <a:r>
              <a:rPr lang="ko-KR" altLang="en-US" dirty="0" err="1" smtClean="0"/>
              <a:t>록버튼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6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4362628" y="905854"/>
            <a:ext cx="2760292" cy="3221765"/>
          </a:xfrm>
          <a:prstGeom prst="wedgeRectCallout">
            <a:avLst>
              <a:gd name="adj1" fmla="val 25916"/>
              <a:gd name="adj2" fmla="val 475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화장실 이름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위치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설명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r>
              <a:rPr lang="ko-KR" altLang="en-US" sz="1500" b="1" dirty="0" err="1" smtClean="0">
                <a:solidFill>
                  <a:schemeClr val="tx1"/>
                </a:solidFill>
                <a:latin typeface="+mj-lt"/>
              </a:rPr>
              <a:t>상세위치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남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  <a:latin typeface="+mj-lt"/>
              </a:rPr>
              <a:t>여 구분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spc="-150" dirty="0" err="1">
                <a:solidFill>
                  <a:schemeClr val="tx1"/>
                </a:solidFill>
              </a:rPr>
              <a:t>잠금장치</a:t>
            </a:r>
            <a:r>
              <a:rPr lang="ko-KR" altLang="en-US" sz="1500" b="1" spc="-150" dirty="0">
                <a:solidFill>
                  <a:schemeClr val="tx1"/>
                </a:solidFill>
              </a:rPr>
              <a:t> 유무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</a:t>
            </a:r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b="1" spc="-150" dirty="0">
                <a:solidFill>
                  <a:schemeClr val="tx1"/>
                </a:solidFill>
              </a:rPr>
              <a:t>변기 개수</a:t>
            </a:r>
            <a:r>
              <a:rPr lang="en-US" altLang="ko-KR" sz="1500" b="1" spc="-150" dirty="0">
                <a:solidFill>
                  <a:schemeClr val="tx1"/>
                </a:solidFill>
              </a:rPr>
              <a:t> : 3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개</a:t>
            </a:r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>
              <a:solidFill>
                <a:schemeClr val="tx1"/>
              </a:solidFill>
              <a:latin typeface="+mj-lt"/>
            </a:endParaRPr>
          </a:p>
          <a:p>
            <a:endParaRPr lang="en-US" altLang="ko-KR" sz="15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21310" y="4563454"/>
            <a:ext cx="1642927" cy="4187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화장실 등록하기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4710" y="549494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6849" y="549494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37533" y="549494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43955" y="299103"/>
            <a:ext cx="4828374" cy="61016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2270" y="1335768"/>
            <a:ext cx="2218099" cy="2544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정말로 등록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하시겠습니까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5738" y="3149632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4053" y="3153397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아니요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589291" y="3476532"/>
            <a:ext cx="2181885" cy="220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3069" y="3539694"/>
            <a:ext cx="16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8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9" y="769121"/>
            <a:ext cx="3246693" cy="44009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36" y="1408127"/>
            <a:ext cx="611113" cy="611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63227" y="1118418"/>
            <a:ext cx="506995" cy="253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new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1663" y="910250"/>
            <a:ext cx="3014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복귀 </a:t>
            </a:r>
            <a:endParaRPr lang="en-US" altLang="ko-KR" dirty="0"/>
          </a:p>
          <a:p>
            <a:r>
              <a:rPr lang="en-US" altLang="ko-KR" dirty="0" smtClean="0"/>
              <a:t>&amp;</a:t>
            </a:r>
            <a:endParaRPr lang="en-US" altLang="ko-KR" dirty="0"/>
          </a:p>
          <a:p>
            <a:r>
              <a:rPr lang="ko-KR" altLang="en-US" dirty="0" smtClean="0"/>
              <a:t>등록된 화장실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1452785"/>
            <a:ext cx="33243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실행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로딩창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메인화면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화장실 선택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리뷰창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이동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리뷰등록</a:t>
            </a:r>
            <a:r>
              <a:rPr lang="ko-KR" altLang="en-US" sz="1200" dirty="0"/>
              <a:t> 버튼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리뷰쓰기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유트브</a:t>
            </a:r>
            <a:r>
              <a:rPr lang="ko-KR" altLang="en-US" sz="1200" dirty="0"/>
              <a:t> 형식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 리뷰 </a:t>
            </a:r>
            <a:r>
              <a:rPr lang="ko-KR" altLang="en-US" sz="1200" dirty="0"/>
              <a:t>작성 </a:t>
            </a:r>
            <a:r>
              <a:rPr lang="en-US" altLang="ko-KR" sz="1200" dirty="0"/>
              <a:t>&gt; </a:t>
            </a:r>
            <a:r>
              <a:rPr lang="ko-KR" altLang="en-US" sz="1200" dirty="0"/>
              <a:t>업로드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리뷰창</a:t>
            </a:r>
            <a:r>
              <a:rPr lang="ko-KR" altLang="en-US" sz="1200" dirty="0"/>
              <a:t> 이동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 </a:t>
            </a:r>
            <a:r>
              <a:rPr lang="ko-KR" altLang="en-US" sz="1200" dirty="0"/>
              <a:t>리뷰 리스트 </a:t>
            </a:r>
            <a:r>
              <a:rPr lang="ko-KR" altLang="en-US" sz="1200" dirty="0" err="1"/>
              <a:t>새로고침</a:t>
            </a:r>
            <a:r>
              <a:rPr lang="ko-KR" altLang="en-US" sz="1200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9" y="769121"/>
            <a:ext cx="3246693" cy="44009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91" y="769121"/>
            <a:ext cx="3725966" cy="44009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69449" y="2204816"/>
            <a:ext cx="649481" cy="25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상세정보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45693" y="2203389"/>
            <a:ext cx="649481" cy="25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44710" y="549494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18742" y="5494943"/>
            <a:ext cx="90098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리뷰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37533" y="549494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9" y="760491"/>
            <a:ext cx="3265910" cy="146666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62" y="1149789"/>
            <a:ext cx="465660" cy="465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98726" y="4586442"/>
            <a:ext cx="113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리뷰쓰기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로딩 화면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23" y="2468886"/>
            <a:ext cx="1670702" cy="16707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21209" y="725542"/>
            <a:ext cx="3253812" cy="4461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화장실 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사진 위에 텍스트 삽입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726180" y="5459912"/>
            <a:ext cx="2033187" cy="40165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ㅇㅇ하는중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9" y="769121"/>
            <a:ext cx="3246693" cy="44009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" y="1452785"/>
            <a:ext cx="38797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실행 &gt; </a:t>
            </a:r>
            <a:r>
              <a:rPr lang="ko-KR" altLang="en-US" sz="1200" dirty="0" err="1"/>
              <a:t>로딩창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메인화면</a:t>
            </a:r>
            <a:r>
              <a:rPr lang="ko-KR" altLang="en-US" sz="1200" dirty="0"/>
              <a:t> &gt; 지도에서 화장실 선택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화장실 </a:t>
            </a:r>
            <a:r>
              <a:rPr lang="ko-KR" altLang="en-US" sz="1200" dirty="0" err="1"/>
              <a:t>설명창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&gt; </a:t>
            </a:r>
            <a:r>
              <a:rPr lang="ko-KR" altLang="en-US" sz="1200" dirty="0" err="1"/>
              <a:t>설명창</a:t>
            </a:r>
            <a:r>
              <a:rPr lang="ko-KR" altLang="en-US" sz="1200" dirty="0"/>
              <a:t>(</a:t>
            </a:r>
            <a:r>
              <a:rPr lang="ko-KR" altLang="en-US" sz="1200" dirty="0" err="1"/>
              <a:t>리뷰포함or리뷰창</a:t>
            </a:r>
            <a:r>
              <a:rPr lang="ko-KR" altLang="en-US" sz="1200" dirty="0"/>
              <a:t> 이동)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&gt; </a:t>
            </a:r>
            <a:r>
              <a:rPr lang="ko-KR" altLang="en-US" sz="1200" dirty="0"/>
              <a:t>화장실 설명 글 확인가능 &gt; </a:t>
            </a:r>
            <a:r>
              <a:rPr lang="ko-KR" altLang="en-US" sz="1200" dirty="0" err="1"/>
              <a:t>뒤로가기</a:t>
            </a:r>
            <a:r>
              <a:rPr lang="ko-KR" altLang="en-US" sz="1200" dirty="0"/>
              <a:t> 버튼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&gt; </a:t>
            </a:r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복귀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27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9" y="769121"/>
            <a:ext cx="3246693" cy="44009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9" idx="3"/>
          </p:cNvCxnSpPr>
          <p:nvPr/>
        </p:nvCxnSpPr>
        <p:spPr>
          <a:xfrm flipH="1" flipV="1">
            <a:off x="6537533" y="3057213"/>
            <a:ext cx="1777525" cy="7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85974" y="38797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화장실 클릭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4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91" y="769121"/>
            <a:ext cx="3725966" cy="44009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11" name="사각형 설명선 10"/>
          <p:cNvSpPr/>
          <p:nvPr/>
        </p:nvSpPr>
        <p:spPr>
          <a:xfrm>
            <a:off x="4362628" y="1123538"/>
            <a:ext cx="2760292" cy="1401510"/>
          </a:xfrm>
          <a:prstGeom prst="wedgeRectCallout">
            <a:avLst>
              <a:gd name="adj1" fmla="val 19105"/>
              <a:gd name="adj2" fmla="val 643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냉천 어린이공원 공중화장실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남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여 화장실 구분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400" dirty="0" smtClean="0">
                <a:solidFill>
                  <a:schemeClr val="tx1"/>
                </a:solidFill>
              </a:rPr>
              <a:t> O</a:t>
            </a:r>
          </a:p>
          <a:p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잠금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없음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                        ★</a:t>
            </a:r>
            <a:r>
              <a:rPr lang="ko-KR" altLang="en-US" sz="1500" dirty="0" smtClean="0">
                <a:solidFill>
                  <a:schemeClr val="tx1"/>
                </a:solidFill>
              </a:rPr>
              <a:t>★★★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☆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9449" y="2204816"/>
            <a:ext cx="649481" cy="25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상세정보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523147" y="2333004"/>
            <a:ext cx="1946302" cy="581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6213" y="3057212"/>
            <a:ext cx="28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화장실 </a:t>
            </a:r>
            <a:r>
              <a:rPr lang="ko-KR" altLang="en-US" dirty="0" err="1" smtClean="0"/>
              <a:t>설명창</a:t>
            </a:r>
            <a:r>
              <a:rPr lang="ko-KR" altLang="en-US" dirty="0" smtClean="0"/>
              <a:t> 이동 버튼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5693" y="2203389"/>
            <a:ext cx="649481" cy="25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리뷰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오른쪽으로 구부러진 화살표 1"/>
          <p:cNvSpPr/>
          <p:nvPr/>
        </p:nvSpPr>
        <p:spPr>
          <a:xfrm>
            <a:off x="8144142" y="1563880"/>
            <a:ext cx="307649" cy="350378"/>
          </a:xfrm>
          <a:prstGeom prst="curv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166074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4648911" y="888766"/>
            <a:ext cx="2760292" cy="700755"/>
          </a:xfrm>
          <a:prstGeom prst="wedgeRectCallout">
            <a:avLst>
              <a:gd name="adj1" fmla="val 21582"/>
              <a:gd name="adj2" fmla="val 490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냉천 어린이공원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공중화장실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★</a:t>
            </a:r>
            <a:r>
              <a:rPr lang="ko-KR" altLang="en-US" sz="1500" dirty="0" smtClean="0">
                <a:solidFill>
                  <a:schemeClr val="tx1"/>
                </a:solidFill>
              </a:rPr>
              <a:t>★★★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☆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4648911" y="1935735"/>
            <a:ext cx="2760292" cy="2516628"/>
          </a:xfrm>
          <a:prstGeom prst="wedgeRectCallout">
            <a:avLst>
              <a:gd name="adj1" fmla="val 21582"/>
              <a:gd name="adj2" fmla="val 490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spc="-150" dirty="0" err="1" smtClean="0">
                <a:solidFill>
                  <a:schemeClr val="tx1"/>
                </a:solidFill>
              </a:rPr>
              <a:t>위치설명</a:t>
            </a:r>
            <a:r>
              <a:rPr lang="ko-KR" altLang="en-US" sz="1500" b="1" spc="-150" dirty="0">
                <a:solidFill>
                  <a:schemeClr val="tx1"/>
                </a:solidFill>
              </a:rPr>
              <a:t>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</a:t>
            </a:r>
            <a:r>
              <a:rPr lang="ko-KR" altLang="en-US" sz="1500" b="1" spc="-150" dirty="0" err="1" smtClean="0">
                <a:solidFill>
                  <a:schemeClr val="tx1"/>
                </a:solidFill>
              </a:rPr>
              <a:t>ㅇㅇ건물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2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층</a:t>
            </a:r>
            <a:endParaRPr lang="en-US" altLang="ko-KR" sz="1500" b="1" spc="-150" dirty="0" smtClean="0">
              <a:solidFill>
                <a:schemeClr val="tx1"/>
              </a:solidFill>
            </a:endParaRPr>
          </a:p>
          <a:p>
            <a:r>
              <a:rPr lang="ko-KR" altLang="en-US" sz="1500" b="1" spc="-150" dirty="0" smtClean="0">
                <a:solidFill>
                  <a:schemeClr val="tx1"/>
                </a:solidFill>
              </a:rPr>
              <a:t>청결도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깨끗하지만 냄새가 남</a:t>
            </a:r>
            <a:endParaRPr lang="en-US" altLang="ko-KR" sz="1500" b="1" spc="-150" dirty="0" smtClean="0">
              <a:solidFill>
                <a:schemeClr val="tx1"/>
              </a:solidFill>
            </a:endParaRPr>
          </a:p>
          <a:p>
            <a:r>
              <a:rPr lang="ko-KR" altLang="en-US" sz="1500" b="1" spc="-150" dirty="0" smtClean="0">
                <a:solidFill>
                  <a:schemeClr val="tx1"/>
                </a:solidFill>
              </a:rPr>
              <a:t>남녀 구분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O</a:t>
            </a:r>
          </a:p>
          <a:p>
            <a:r>
              <a:rPr lang="ko-KR" altLang="en-US" sz="1500" b="1" spc="-150" dirty="0" err="1" smtClean="0">
                <a:solidFill>
                  <a:schemeClr val="tx1"/>
                </a:solidFill>
              </a:rPr>
              <a:t>잠금장치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 유무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X</a:t>
            </a:r>
          </a:p>
          <a:p>
            <a:r>
              <a:rPr lang="ko-KR" altLang="en-US" sz="1500" b="1" spc="-150" dirty="0" smtClean="0">
                <a:solidFill>
                  <a:schemeClr val="tx1"/>
                </a:solidFill>
              </a:rPr>
              <a:t>변기 개수</a:t>
            </a:r>
            <a:r>
              <a:rPr lang="en-US" altLang="ko-KR" sz="1500" b="1" spc="-150" dirty="0">
                <a:solidFill>
                  <a:schemeClr val="tx1"/>
                </a:solidFill>
              </a:rPr>
              <a:t>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3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개</a:t>
            </a:r>
            <a:endParaRPr lang="en-US" altLang="ko-KR" sz="1500" b="1" spc="-150" dirty="0" smtClean="0">
              <a:solidFill>
                <a:schemeClr val="tx1"/>
              </a:solidFill>
            </a:endParaRPr>
          </a:p>
          <a:p>
            <a:r>
              <a:rPr lang="ko-KR" altLang="en-US" sz="1500" b="1" spc="-150" dirty="0" err="1" smtClean="0">
                <a:solidFill>
                  <a:schemeClr val="tx1"/>
                </a:solidFill>
              </a:rPr>
              <a:t>비데유무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없음</a:t>
            </a:r>
            <a:endParaRPr lang="en-US" altLang="ko-KR" sz="1500" b="1" spc="-150" dirty="0" smtClean="0">
              <a:solidFill>
                <a:schemeClr val="tx1"/>
              </a:solidFill>
            </a:endParaRPr>
          </a:p>
          <a:p>
            <a:r>
              <a:rPr lang="ko-KR" altLang="en-US" sz="1500" b="1" spc="-150" dirty="0" smtClean="0">
                <a:solidFill>
                  <a:schemeClr val="tx1"/>
                </a:solidFill>
              </a:rPr>
              <a:t>수압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강함</a:t>
            </a:r>
            <a:endParaRPr lang="en-US" altLang="ko-KR" sz="1500" b="1" spc="-150" dirty="0" smtClean="0">
              <a:solidFill>
                <a:schemeClr val="tx1"/>
              </a:solidFill>
            </a:endParaRPr>
          </a:p>
          <a:p>
            <a:r>
              <a:rPr lang="ko-KR" altLang="en-US" sz="1500" b="1" spc="-150" dirty="0" smtClean="0">
                <a:solidFill>
                  <a:schemeClr val="tx1"/>
                </a:solidFill>
              </a:rPr>
              <a:t>휴지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비누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빠르게 공급됨</a:t>
            </a:r>
            <a:endParaRPr lang="en-US" altLang="ko-KR" sz="1500" b="1" spc="-150" dirty="0" smtClean="0">
              <a:solidFill>
                <a:schemeClr val="tx1"/>
              </a:solidFill>
            </a:endParaRPr>
          </a:p>
          <a:p>
            <a:r>
              <a:rPr lang="ko-KR" altLang="en-US" sz="1500" b="1" spc="-150" dirty="0" smtClean="0">
                <a:solidFill>
                  <a:schemeClr val="tx1"/>
                </a:solidFill>
              </a:rPr>
              <a:t>시설 상태 </a:t>
            </a:r>
            <a:r>
              <a:rPr lang="en-US" altLang="ko-KR" sz="1500" b="1" spc="-150" dirty="0" smtClean="0">
                <a:solidFill>
                  <a:schemeClr val="tx1"/>
                </a:solidFill>
              </a:rPr>
              <a:t>: </a:t>
            </a:r>
            <a:r>
              <a:rPr lang="ko-KR" altLang="en-US" sz="1500" b="1" spc="-150" dirty="0" smtClean="0">
                <a:solidFill>
                  <a:schemeClr val="tx1"/>
                </a:solidFill>
              </a:rPr>
              <a:t>불이 </a:t>
            </a:r>
            <a:r>
              <a:rPr lang="ko-KR" altLang="en-US" sz="1500" b="1" spc="-150" dirty="0" err="1" smtClean="0">
                <a:solidFill>
                  <a:schemeClr val="tx1"/>
                </a:solidFill>
              </a:rPr>
              <a:t>안켜짐</a:t>
            </a:r>
            <a:endParaRPr lang="en-US" altLang="ko-KR" sz="1500" b="1" spc="-15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58071" y="4742913"/>
            <a:ext cx="1051132" cy="4187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리뷰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남기기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09636" y="5597495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1775" y="5597495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02459" y="5597495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7298108" y="2973937"/>
            <a:ext cx="2196270" cy="418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79833" y="3298677"/>
            <a:ext cx="271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화장실 설명 글 확인 후 </a:t>
            </a:r>
            <a:endParaRPr lang="en-US" altLang="ko-KR" dirty="0" smtClean="0"/>
          </a:p>
          <a:p>
            <a:r>
              <a:rPr lang="ko-KR" altLang="en-US" dirty="0" err="1" smtClean="0"/>
              <a:t>뒤로가기</a:t>
            </a:r>
            <a:r>
              <a:rPr lang="ko-KR" altLang="en-US" dirty="0" smtClean="0"/>
              <a:t> 버튼 클릭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657039" y="3945008"/>
            <a:ext cx="2008254" cy="1652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80961" y="4742913"/>
            <a:ext cx="1429274" cy="4187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설명 추가하기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91" y="769121"/>
            <a:ext cx="3725966" cy="44009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16" name="사각형 설명선 15"/>
          <p:cNvSpPr/>
          <p:nvPr/>
        </p:nvSpPr>
        <p:spPr>
          <a:xfrm>
            <a:off x="4362628" y="1123538"/>
            <a:ext cx="2760292" cy="1401510"/>
          </a:xfrm>
          <a:prstGeom prst="wedgeRectCallout">
            <a:avLst>
              <a:gd name="adj1" fmla="val 19105"/>
              <a:gd name="adj2" fmla="val 643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냉천 어린이공원 공중화장실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남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여 화장실 구분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400" dirty="0" smtClean="0">
                <a:solidFill>
                  <a:schemeClr val="tx1"/>
                </a:solidFill>
              </a:rPr>
              <a:t> O</a:t>
            </a:r>
          </a:p>
          <a:p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잠금 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altLang="ko-KR" sz="15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없음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                        ★</a:t>
            </a:r>
            <a:r>
              <a:rPr lang="ko-KR" altLang="en-US" sz="1500" dirty="0" smtClean="0">
                <a:solidFill>
                  <a:schemeClr val="tx1"/>
                </a:solidFill>
              </a:rPr>
              <a:t>★★★</a:t>
            </a:r>
            <a:r>
              <a:rPr lang="ko-KR" altLang="en-US" sz="1500" dirty="0" smtClean="0">
                <a:solidFill>
                  <a:schemeClr val="tx1"/>
                </a:solidFill>
                <a:latin typeface="+mj-lt"/>
              </a:rPr>
              <a:t>☆</a:t>
            </a:r>
            <a:endParaRPr lang="en-US" altLang="ko-KR" sz="15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9449" y="2204816"/>
            <a:ext cx="649481" cy="25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상세정보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5693" y="2203389"/>
            <a:ext cx="649481" cy="256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리뷰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8864" y="584455"/>
            <a:ext cx="210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복귀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7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9" y="769121"/>
            <a:ext cx="3246693" cy="44009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" y="1452785"/>
            <a:ext cx="3324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실행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로딩창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메인화면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 smtClean="0"/>
              <a:t>화장실 </a:t>
            </a:r>
            <a:r>
              <a:rPr lang="ko-KR" altLang="en-US" sz="1200" dirty="0"/>
              <a:t>등록 </a:t>
            </a:r>
            <a:endParaRPr lang="en-US" altLang="ko-KR" sz="1200" dirty="0" smtClean="0"/>
          </a:p>
          <a:p>
            <a:r>
              <a:rPr lang="en-US" altLang="ko-KR" sz="1200" dirty="0" smtClean="0"/>
              <a:t>&gt; </a:t>
            </a:r>
            <a:r>
              <a:rPr lang="ko-KR" altLang="en-US" sz="1200" dirty="0" smtClean="0"/>
              <a:t>화장실 </a:t>
            </a:r>
            <a:r>
              <a:rPr lang="ko-KR" altLang="en-US" sz="1200" dirty="0" err="1"/>
              <a:t>등록창</a:t>
            </a:r>
            <a:r>
              <a:rPr lang="ko-KR" altLang="en-US" sz="1200" dirty="0"/>
              <a:t> 이동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등록 </a:t>
            </a:r>
            <a:r>
              <a:rPr lang="ko-KR" altLang="en-US" sz="1200" dirty="0"/>
              <a:t>정보 입력</a:t>
            </a:r>
            <a:r>
              <a:rPr lang="en-US" altLang="ko-KR" sz="1200" dirty="0"/>
              <a:t>(</a:t>
            </a:r>
            <a:r>
              <a:rPr lang="ko-KR" altLang="en-US" sz="1200" dirty="0"/>
              <a:t>주소</a:t>
            </a:r>
            <a:r>
              <a:rPr lang="en-US" altLang="ko-KR" sz="1200" dirty="0"/>
              <a:t>&amp;</a:t>
            </a:r>
            <a:r>
              <a:rPr lang="ko-KR" altLang="en-US" sz="1200" dirty="0"/>
              <a:t>이름</a:t>
            </a:r>
            <a:r>
              <a:rPr lang="en-US" altLang="ko-KR" sz="1200" dirty="0"/>
              <a:t>&amp;</a:t>
            </a:r>
            <a:r>
              <a:rPr lang="ko-KR" altLang="en-US" sz="1200" dirty="0"/>
              <a:t>설명</a:t>
            </a:r>
            <a:r>
              <a:rPr lang="en-US" altLang="ko-KR" sz="1200" dirty="0"/>
              <a:t>) </a:t>
            </a:r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&gt; </a:t>
            </a:r>
            <a:r>
              <a:rPr lang="ko-KR" altLang="en-US" sz="1200" dirty="0" err="1"/>
              <a:t>확인팝업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메인화면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47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9791" y="470018"/>
            <a:ext cx="3725966" cy="578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4710" y="5623133"/>
            <a:ext cx="820397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종료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6849" y="5623133"/>
            <a:ext cx="828942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화장실 등록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7533" y="5623133"/>
            <a:ext cx="854579" cy="41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뒤로가기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19" y="769121"/>
            <a:ext cx="3246693" cy="44009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20" y="2751656"/>
            <a:ext cx="611113" cy="6111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0378" y="205099"/>
            <a:ext cx="1521151" cy="948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 </a:t>
            </a:r>
            <a:r>
              <a:rPr lang="en-US" altLang="ko-KR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165791" y="3965249"/>
            <a:ext cx="2337275" cy="1657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03065" y="3595917"/>
            <a:ext cx="258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화장실 </a:t>
            </a:r>
            <a:r>
              <a:rPr lang="ko-KR" altLang="en-US" dirty="0" err="1" smtClean="0"/>
              <a:t>등록창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346</Words>
  <Application>Microsoft Office PowerPoint</Application>
  <PresentationFormat>와이드스크린</PresentationFormat>
  <Paragraphs>145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</dc:creator>
  <cp:lastModifiedBy>km</cp:lastModifiedBy>
  <cp:revision>36</cp:revision>
  <dcterms:created xsi:type="dcterms:W3CDTF">2023-08-19T06:48:16Z</dcterms:created>
  <dcterms:modified xsi:type="dcterms:W3CDTF">2023-08-26T08:01:58Z</dcterms:modified>
</cp:coreProperties>
</file>