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57555"/>
            <a:ext cx="9144000" cy="5018405"/>
          </a:xfrm>
        </p:spPr>
        <p:txBody>
          <a:bodyPr>
            <a:normAutofit/>
          </a:bodyPr>
          <a:p>
            <a:r>
              <a:rPr lang="zh-CN" altLang="en-US" sz="4000"/>
              <a:t>Self-training Improves Pre-training for Natural Language Understanding</a:t>
            </a:r>
            <a:br>
              <a:rPr lang="zh-CN" altLang="en-US" sz="4000"/>
            </a:br>
            <a:br>
              <a:rPr lang="zh-CN" altLang="en-US" sz="4000"/>
            </a:br>
            <a:r>
              <a:rPr lang="en-US" altLang="zh-CN" sz="4000"/>
              <a:t>and </a:t>
            </a:r>
            <a:br>
              <a:rPr lang="en-US" altLang="zh-CN" sz="4000"/>
            </a:br>
            <a:br>
              <a:rPr lang="en-US" altLang="zh-CN" sz="4000"/>
            </a:br>
            <a:r>
              <a:rPr lang="en-US" altLang="zh-CN" sz="4000"/>
              <a:t>Distilling Task-Specific Knowledge from BERT into Simple Neural Networks</a:t>
            </a:r>
            <a:endParaRPr lang="en-US" altLang="zh-CN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4585" y="1178560"/>
            <a:ext cx="9942830" cy="45015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6515" y="1661795"/>
            <a:ext cx="9538335" cy="35350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8210" y="771525"/>
            <a:ext cx="7667625" cy="5314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7895" y="1082040"/>
            <a:ext cx="7776210" cy="46939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75" y="1433195"/>
            <a:ext cx="8858250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75" y="1433195"/>
            <a:ext cx="8858250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3980" y="2727960"/>
            <a:ext cx="9144000" cy="1402080"/>
          </a:xfrm>
        </p:spPr>
        <p:txBody>
          <a:bodyPr>
            <a:normAutofit/>
          </a:bodyPr>
          <a:p>
            <a:r>
              <a:rPr lang="en-US" altLang="zh-CN" sz="4000"/>
              <a:t>Distilling Task-Specific Knowledge from BERT into Simple Neural Networks</a:t>
            </a:r>
            <a:endParaRPr lang="en-US" altLang="zh-CN"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2430145"/>
            <a:ext cx="10645140" cy="19977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0" y="2186305"/>
            <a:ext cx="9017000" cy="24847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9870" y="175895"/>
            <a:ext cx="9191625" cy="6505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-271145"/>
            <a:ext cx="9144000" cy="5018405"/>
          </a:xfrm>
        </p:spPr>
        <p:txBody>
          <a:bodyPr>
            <a:normAutofit/>
          </a:bodyPr>
          <a:p>
            <a:r>
              <a:rPr lang="zh-CN" altLang="en-US" sz="4000"/>
              <a:t>Self-training Improves Pre-training for Natural Language Understanding</a:t>
            </a:r>
            <a:br>
              <a:rPr lang="zh-CN" altLang="en-US" sz="4000"/>
            </a:br>
            <a:endParaRPr lang="en-US" altLang="zh-CN"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7825" y="1171575"/>
            <a:ext cx="8896350" cy="45148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3255" y="2188210"/>
            <a:ext cx="8366125" cy="24809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8425" y="2828925"/>
            <a:ext cx="6915150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530" y="400685"/>
            <a:ext cx="10515600" cy="4351338"/>
          </a:xfrm>
        </p:spPr>
        <p:txBody>
          <a:bodyPr/>
          <a:p>
            <a:r>
              <a:rPr lang="zh-CN" altLang="en-US"/>
              <a:t>一、前期知识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0575" y="257810"/>
            <a:ext cx="7736205" cy="65144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530" y="400685"/>
            <a:ext cx="10515600" cy="4351338"/>
          </a:xfrm>
        </p:spPr>
        <p:txBody>
          <a:bodyPr/>
          <a:p>
            <a:r>
              <a:rPr lang="zh-CN" altLang="en-US"/>
              <a:t>二、问题提出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75255" y="2252345"/>
            <a:ext cx="653478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问题一: do pre-training and self-training capture the same information, or are they complementary? 【预训练和自训练会捕获相同的信息，还是它们是互补的？】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问题二: how can we obtain large amounts of unannotated data from specific domains?【如何从特定域中获取大量未注释的数据？】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530" y="400685"/>
            <a:ext cx="10515600" cy="4351338"/>
          </a:xfrm>
        </p:spPr>
        <p:txBody>
          <a:bodyPr/>
          <a:p>
            <a:r>
              <a:rPr lang="zh-CN" altLang="en-US"/>
              <a:t>三、论文方法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75255" y="2252345"/>
            <a:ext cx="65347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问题二解决方法：提出 SentAugment 方法 从 web 上获取有用数据；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问题一解决方法：使用标记的任务数据训练一个 teacher 模型，然后用它对检索到的未标注句子进行标注，并基于这个合成数据集训练最终的模型。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7530" y="394970"/>
            <a:ext cx="11076940" cy="60686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8485" y="1094740"/>
            <a:ext cx="11292205" cy="4668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8030" y="742950"/>
            <a:ext cx="10696575" cy="5372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6270" y="1971040"/>
            <a:ext cx="10918825" cy="2915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WPS 演示</Application>
  <PresentationFormat>宽屏</PresentationFormat>
  <Paragraphs>25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Self-training Improves Pre-training for Natural Language Understanding  and   Distilling Task-Specific Knowledge from BERT into Simple Neural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Self-training Improves Pre-training for Natural Language Understanding  and   Distilling Task-Specific Knowledge from BERT into Simple Neural Networks</vt:lpstr>
      <vt:lpstr>Distilling Task-Specific Knowledge from BERT into Simple Neural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86130</cp:lastModifiedBy>
  <cp:revision>4</cp:revision>
  <dcterms:created xsi:type="dcterms:W3CDTF">2021-04-17T05:15:13Z</dcterms:created>
  <dcterms:modified xsi:type="dcterms:W3CDTF">2021-04-17T05:31:33Z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EC045A07656B47E3B5D64AF2C5BA30CC</vt:lpwstr>
  </property>
  <property fmtid="{D5CDD505-2E9C-101B-9397-08002B2CF9AE}" pid="3" name="KSOProductBuildVer">
    <vt:lpwstr>2052-11.1.0.10463</vt:lpwstr>
  </property>
</Properties>
</file>