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威" initials="李" lastIdx="1" clrIdx="0">
    <p:extLst>
      <p:ext uri="{19B8F6BF-5375-455C-9EA6-DF929625EA0E}">
        <p15:presenceInfo xmlns:p15="http://schemas.microsoft.com/office/powerpoint/2012/main" userId="0f5fce2f16ba36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6FC13-F424-4FCB-869E-FBD7583E4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2BAD4-A68C-4192-934F-00F3CFCEF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BA417-7055-471F-BD95-606C759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05DD3-0403-4610-B8FF-610217BC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2613C-C3DE-49F2-ACDE-CA256F32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7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5F628-F683-4CB2-BD06-38C58AFE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7742A-E8EE-4352-8288-01E1D858C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BAA98-DD87-467B-90E4-429B5EE7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7BB24-CD5F-4B28-AF77-89E1747C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01EED-FA54-4A7C-83C2-AD97E53C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A88F7E-1D83-44F7-AFB6-7210839E0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3F920D-49FA-4102-AFE5-978720227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9F55B-5C02-48CB-BB41-6718C1E3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8AFAE-12F5-47F5-A6F1-01BE22A8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D0D95-0F08-4E04-A335-BA7C10F6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0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A0544-29D1-4FFD-A209-38DCCCE7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CB9E9-0825-4017-B5B3-C759B4C6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0E8A4-56CC-4645-9557-CD253A93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957CD-2AED-4087-ABCD-08A4EAAC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BCDB1-54AE-4696-8CED-9DDB7116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6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D70E2-6318-44C8-AC19-242DF4DB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D9584-2FD5-495A-8743-0A453111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7FF47-2A7C-440A-8E31-CB872F3E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34288-0B55-4446-8018-1F5810EF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224D4-1BAB-4262-99FF-0D967132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716E7-01E0-457C-8019-CB5D9020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01FB0-CC9F-4D05-B594-3945DBABB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B3959-63B7-41EE-B12A-ECB91F33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C43FE-CA2F-402D-A3E4-A0491ED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99F6A7-EDA4-437F-97DB-57930324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775E7-4C72-443A-9732-CAF2FDB6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4A673-BA04-4F01-BA27-6DF0AC56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D8CA2-3D88-4F28-844B-026BE1DE9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32EF6-CEA4-4005-9F36-F465A3EB3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8F286-CD33-467B-A78A-A960D8C8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F9E617-E3D9-4386-B00D-FB489B043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C61241-148D-4A42-9046-5447C921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7E927-FEEB-4054-B22A-71BE941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86A06-D5E6-4716-82B8-E968AC42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9F4DF-5D41-49AF-AA45-B6429009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FF9F1-297C-4407-8010-CD6EC018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89DEE-A7FE-42AE-902F-37507F42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39792-0F98-44E0-9281-B1F9DCE1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62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8222BF-AA8B-4463-BD6D-A56AC487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FB586-A9CD-4B9C-8FB8-78540D7E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CA24E-60EA-49A2-9FD6-0AD53958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4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E887B-4405-4F01-B421-C697A07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84B5A-4B46-4B86-9C18-BE27AC63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405EF-7540-45D9-9D23-A24B4490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394E4-193B-4C6D-8F81-335384C8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A2D78-632F-471D-920C-439040ED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40E25-F8F9-4299-A830-E401750A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9CBEA-A1F1-4985-A592-BC6DE01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AFB5C4-9725-40E7-AA65-38AF2D1B3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4A9B7A-E0FA-4F1B-96E6-71A8A5E7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F1DF7-C79E-493D-8CA9-C7C0F55E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5C704-B001-4A55-9163-74470FB2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9904B-D43D-4246-BBAF-1C343839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5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2B94A-34A4-4A81-879D-6D0F0692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CF7F5-A6AA-4C49-B9B1-BC08FED9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80C87-02FE-4391-A5BA-D6AA2740C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0700-84F5-4EFB-9C95-37C2BB5B25D8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DD2D-174C-4A08-AFAA-EF4BE002F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3C0C0-334D-4640-B4AB-7B2E6105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E2AC-9F29-4A7F-A946-762B57045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2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r1xMH1BtvB" TargetMode="External"/><Relationship Id="rId2" Type="http://schemas.openxmlformats.org/officeDocument/2006/relationships/hyperlink" Target="https://zhuanlan.zhihu.com/p/8976317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16BA6-F2AF-4337-97C2-A46972AD9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091" y="1422400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--ELECTRA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39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9086BC-53CD-42B1-8E1A-A6C4EE48510D}"/>
              </a:ext>
            </a:extLst>
          </p:cNvPr>
          <p:cNvSpPr txBox="1"/>
          <p:nvPr/>
        </p:nvSpPr>
        <p:spPr>
          <a:xfrm>
            <a:off x="512619" y="28401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有效实验分析：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BE4CF-EAB7-47AE-BD91-F2F462E2B566}"/>
              </a:ext>
            </a:extLst>
          </p:cNvPr>
          <p:cNvSpPr txBox="1"/>
          <p:nvPr/>
        </p:nvSpPr>
        <p:spPr>
          <a:xfrm>
            <a:off x="955964" y="1427017"/>
            <a:ext cx="91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ELECTRA 15%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只计算发生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masked 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 MLM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BERT MLM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，输入不用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[MASK]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进行替换，而是其他生成器。这样可以消除这种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pretrain-finetune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直接的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All-Tokens MLM: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接着用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Replace MLM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，只不过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的目标函数变为预测所有的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，比较接近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ELECTRA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b="1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ELECTRA 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ELECTRA 15% 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tokens 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效果提升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Replace MLM 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：效果基本一致，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[MASK]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标记确实存在影响</a:t>
            </a:r>
            <a:endParaRPr lang="en-US" altLang="zh-CN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All-Tokens MLM 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ELECTRA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：效果接近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ELECTRA</a:t>
            </a:r>
            <a:endParaRPr lang="en-US" altLang="zh-CN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FC1B79-E3EC-4C7F-B42A-F1E82248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1136071"/>
            <a:ext cx="8172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7DA44FD-A197-47B1-8DF2-C6B64A7F1E56}"/>
              </a:ext>
            </a:extLst>
          </p:cNvPr>
          <p:cNvSpPr txBox="1"/>
          <p:nvPr/>
        </p:nvSpPr>
        <p:spPr>
          <a:xfrm>
            <a:off x="821339" y="673319"/>
            <a:ext cx="105493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模型尺寸越小，相比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的效果越好，提升越大！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33AAB-201F-4739-B539-5A6AF81F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11" y="673319"/>
            <a:ext cx="10142882" cy="30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4A5EE-A507-41BC-9296-ADF8F529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551006"/>
            <a:ext cx="10515600" cy="435133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知乎：</a:t>
            </a:r>
            <a:r>
              <a:rPr lang="en-US" altLang="zh-CN" dirty="0">
                <a:hlinkClick r:id="rId2"/>
              </a:rPr>
              <a:t>https://zhuanlan.zhihu.com/p/89763176</a:t>
            </a:r>
            <a:endParaRPr lang="en-US" altLang="zh-CN" dirty="0"/>
          </a:p>
          <a:p>
            <a:r>
              <a:rPr lang="en-US" altLang="zh-CN" dirty="0"/>
              <a:t>Paper: </a:t>
            </a:r>
            <a:r>
              <a:rPr lang="en-US" altLang="zh-CN" dirty="0">
                <a:hlinkClick r:id="rId3"/>
              </a:rPr>
              <a:t>https://openreview.net/forum?id=r1xMH1BtvB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en-US" altLang="zh-CN" dirty="0"/>
              <a:t>: https://github.com/ymcui/Chinese-ELECTRA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6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D935-61D0-4D89-9D4B-4C2821741053}"/>
              </a:ext>
            </a:extLst>
          </p:cNvPr>
          <p:cNvSpPr txBox="1"/>
          <p:nvPr/>
        </p:nvSpPr>
        <p:spPr>
          <a:xfrm>
            <a:off x="512619" y="28401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模型动机：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FBC18F-7CC0-47D0-A797-80DDC74721AD}"/>
              </a:ext>
            </a:extLst>
          </p:cNvPr>
          <p:cNvSpPr txBox="1"/>
          <p:nvPr/>
        </p:nvSpPr>
        <p:spPr>
          <a:xfrm>
            <a:off x="969818" y="1440872"/>
            <a:ext cx="8873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MLM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的实现，只有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对参数的更新有用，其他的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是不参与梯度的更新</a:t>
            </a:r>
            <a:endParaRPr lang="en-US" altLang="zh-CN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预训练和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fine-tuning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阶段输入不一致，因为在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fine-tuning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阶段，并不会有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[MASK]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训练时间较长。</a:t>
            </a:r>
            <a:endParaRPr lang="en-US" altLang="zh-CN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68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D935-61D0-4D89-9D4B-4C2821741053}"/>
              </a:ext>
            </a:extLst>
          </p:cNvPr>
          <p:cNvSpPr txBox="1"/>
          <p:nvPr/>
        </p:nvSpPr>
        <p:spPr>
          <a:xfrm>
            <a:off x="512619" y="28401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模型结构与创新：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483EBD-697F-44B0-A935-AEFB127D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7" y="1004541"/>
            <a:ext cx="8111836" cy="23759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B03B4B-6C6B-45DE-A584-880D83A8E023}"/>
              </a:ext>
            </a:extLst>
          </p:cNvPr>
          <p:cNvSpPr txBox="1"/>
          <p:nvPr/>
        </p:nvSpPr>
        <p:spPr>
          <a:xfrm>
            <a:off x="1617518" y="3748101"/>
            <a:ext cx="91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之间的梯度是截断的。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1001B0-ED59-431A-AEE5-90479327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83" y="4799976"/>
            <a:ext cx="3429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D935-61D0-4D89-9D4B-4C2821741053}"/>
              </a:ext>
            </a:extLst>
          </p:cNvPr>
          <p:cNvSpPr txBox="1"/>
          <p:nvPr/>
        </p:nvSpPr>
        <p:spPr>
          <a:xfrm>
            <a:off x="512619" y="28401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模型结构与创新：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F05D7A-F0D9-41BC-AD0A-FA884326B0F2}"/>
              </a:ext>
            </a:extLst>
          </p:cNvPr>
          <p:cNvSpPr txBox="1"/>
          <p:nvPr/>
        </p:nvSpPr>
        <p:spPr>
          <a:xfrm>
            <a:off x="1629640" y="4731817"/>
            <a:ext cx="8932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提出一个新的预训练结构（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Generator-Discriminator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提出一个新的预训练任务（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replaced token detection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小模型比较较好（训练时间更短，效果更好）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大模型也不错（使用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的训练时间达到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RoBERTa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XLNet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86D75E-DE6B-4529-9C85-A408B924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75051"/>
            <a:ext cx="7952509" cy="36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D935-61D0-4D89-9D4B-4C2821741053}"/>
              </a:ext>
            </a:extLst>
          </p:cNvPr>
          <p:cNvSpPr txBox="1"/>
          <p:nvPr/>
        </p:nvSpPr>
        <p:spPr>
          <a:xfrm>
            <a:off x="477983" y="353291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28791-DAD8-4801-A486-CF594A4FE651}"/>
              </a:ext>
            </a:extLst>
          </p:cNvPr>
          <p:cNvSpPr txBox="1"/>
          <p:nvPr/>
        </p:nvSpPr>
        <p:spPr>
          <a:xfrm>
            <a:off x="477983" y="1318552"/>
            <a:ext cx="108619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实验一： Weight Sharing：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模型大小形同，共享整个模型参数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不共享结果为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，共享所有参数结果为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猜想：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任务有利于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的学习。因为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tokens, MLM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尽管共享整个参数在效果取得了一点点的提升，但是损失了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G-D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的模型尺度上的灵活性。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在之后的实验中，只采用共享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r>
              <a:rPr lang="en-US" altLang="zh-CN" b="1" dirty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0354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D935-61D0-4D89-9D4B-4C2821741053}"/>
              </a:ext>
            </a:extLst>
          </p:cNvPr>
          <p:cNvSpPr txBox="1"/>
          <p:nvPr/>
        </p:nvSpPr>
        <p:spPr>
          <a:xfrm>
            <a:off x="512619" y="28401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A44FD-A197-47B1-8DF2-C6B64A7F1E56}"/>
              </a:ext>
            </a:extLst>
          </p:cNvPr>
          <p:cNvSpPr txBox="1"/>
          <p:nvPr/>
        </p:nvSpPr>
        <p:spPr>
          <a:xfrm>
            <a:off x="638224" y="1210835"/>
            <a:ext cx="1054932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 Generators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使用相同的结构，计算量是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的两倍，建议使用小的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选取小规模的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在整个训练过程中出去劣势。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效果较好的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学起来太简单（不起效果）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6F4312-C314-4B6C-8FD8-F88F56BB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06" y="1695883"/>
            <a:ext cx="4552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4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D935-61D0-4D89-9D4B-4C2821741053}"/>
              </a:ext>
            </a:extLst>
          </p:cNvPr>
          <p:cNvSpPr txBox="1"/>
          <p:nvPr/>
        </p:nvSpPr>
        <p:spPr>
          <a:xfrm>
            <a:off x="512619" y="28401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A44FD-A197-47B1-8DF2-C6B64A7F1E56}"/>
              </a:ext>
            </a:extLst>
          </p:cNvPr>
          <p:cNvSpPr txBox="1"/>
          <p:nvPr/>
        </p:nvSpPr>
        <p:spPr>
          <a:xfrm>
            <a:off x="617442" y="1106926"/>
            <a:ext cx="1054932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Algorithms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Adversarial Contrastive Estimation 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（强化学习）</a:t>
            </a:r>
            <a:endParaRPr lang="en-US" altLang="zh-CN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Two-stage training</a:t>
            </a:r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选训练生成器，然后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freeze,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RTD(G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same size),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如果不初始化，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的学习效果较差。分析：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学习的太快了，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跟不上了。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 training</a:t>
            </a:r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共同训练，一起进步，效果最好。</a:t>
            </a: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CF61A-0531-4075-A887-BEB0CE38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285" y="1484883"/>
            <a:ext cx="4402356" cy="36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4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D935-61D0-4D89-9D4B-4C2821741053}"/>
              </a:ext>
            </a:extLst>
          </p:cNvPr>
          <p:cNvSpPr txBox="1"/>
          <p:nvPr/>
        </p:nvSpPr>
        <p:spPr>
          <a:xfrm>
            <a:off x="512619" y="28401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A44FD-A197-47B1-8DF2-C6B64A7F1E56}"/>
              </a:ext>
            </a:extLst>
          </p:cNvPr>
          <p:cNvSpPr txBox="1"/>
          <p:nvPr/>
        </p:nvSpPr>
        <p:spPr>
          <a:xfrm>
            <a:off x="665933" y="1224690"/>
            <a:ext cx="10549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 Models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小模型训练速度快，效果好于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2B8CCD-3C1F-4765-B612-B39DBB98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79" y="1514475"/>
            <a:ext cx="81343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D935-61D0-4D89-9D4B-4C2821741053}"/>
              </a:ext>
            </a:extLst>
          </p:cNvPr>
          <p:cNvSpPr txBox="1"/>
          <p:nvPr/>
        </p:nvSpPr>
        <p:spPr>
          <a:xfrm>
            <a:off x="512619" y="284018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A44FD-A197-47B1-8DF2-C6B64A7F1E56}"/>
              </a:ext>
            </a:extLst>
          </p:cNvPr>
          <p:cNvSpPr txBox="1"/>
          <p:nvPr/>
        </p:nvSpPr>
        <p:spPr>
          <a:xfrm>
            <a:off x="901461" y="1155418"/>
            <a:ext cx="1054932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 Models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endParaRPr lang="en-US" altLang="zh-CN" b="1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的训练时间达到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XLNet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RoBERTa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就是训练快，效果也不差。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29D86F-46CD-495C-84D6-5D6BF4D3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7" y="1104034"/>
            <a:ext cx="8096250" cy="227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DF78A2-A33D-4B34-9D6C-10090C90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7" y="3380509"/>
            <a:ext cx="8172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1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599</Words>
  <Application>Microsoft Office PowerPoint</Application>
  <PresentationFormat>宽屏</PresentationFormat>
  <Paragraphs>160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等线 Light</vt:lpstr>
      <vt:lpstr>微软雅黑</vt:lpstr>
      <vt:lpstr>Arial</vt:lpstr>
      <vt:lpstr>Office 主题​​</vt:lpstr>
      <vt:lpstr>NLP分享--ELECTRA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NLP分享--ELECTRA</dc:title>
  <dc:creator>李 威</dc:creator>
  <cp:lastModifiedBy>李 威</cp:lastModifiedBy>
  <cp:revision>52</cp:revision>
  <dcterms:created xsi:type="dcterms:W3CDTF">2021-03-06T08:58:14Z</dcterms:created>
  <dcterms:modified xsi:type="dcterms:W3CDTF">2021-03-06T15:12:02Z</dcterms:modified>
</cp:coreProperties>
</file>