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Named Entity Recognition as Dependency Parsing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025" cy="4351655"/>
          </a:xfrm>
        </p:spPr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Biaffine Classifier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操作：将 Biaffine Classifier 替换成 CRF，性能下降 0.8%；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解释：巨大的性能差异显示了添加biaffine模型的好处，并证实了我们的假设，即依赖项解析框架是我们系统高精度的重要因素。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96225" y="1825625"/>
            <a:ext cx="382016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025" cy="4351655"/>
          </a:xfrm>
        </p:spPr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Contextual Embedding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操作：去掉 Bert emb，性能 下降 2.4%；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解释：BERT嵌入是以下之一 精度的最重要因素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6210" y="1825625"/>
            <a:ext cx="382016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61555" cy="4351655"/>
          </a:xfrm>
        </p:spPr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Context Independent Embeddings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操作：去掉 上下文依赖的 fastText，性能下降 0.4%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解释：即使启用了BERT嵌入，与上下文无关的嵌入仍然可以对系统做出相当明显的改进。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57185" y="1691005"/>
            <a:ext cx="382016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87845" cy="4351655"/>
          </a:xfrm>
        </p:spPr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Character Embeddings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操作：删除 character embeddings，性能下降 0.1%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解释：一种解释是英语不是一种形态丰富的语言，因此无益于主要来自角色级别的信息和BERT嵌入本身基于单词已经捕获了一些字符级信息。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57185" y="1691005"/>
            <a:ext cx="382016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Flat NER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传统的命名实体识别方法（Flat NER）：抽取出 句子中可能为实体的所有元素，这些实体间不存在交集问题。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问题：但是现实中，所有句子所抽取出的实体都是没有交集的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么？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1505" y="3094990"/>
            <a:ext cx="3348990" cy="149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Nested NER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比如下例 “腰间盘突出吃什么药物？”，NER 所 抽取出的 “腰间盘” 和 “腰间盘突出” 存在交集，或者说 “腰间盘” 包含于 “腰间盘突出”。此时，如果采用 Flat NER 进行处理，那么只能选取其中的一个。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7060" y="3692525"/>
            <a:ext cx="3357245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识别出 嵌套实体 有什么用呢？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介绍：如果一个模型能够识别出 “腰间盘突出” 是一个症状，它倾向于将所有出现的 “腰间盘突出” 都标记成症状。但如果它能够在识别前者的同时将 “腰间盘” 标记成部位，我们就认为它有能力将所有 “[部位]突出” 的模式都识别出来，因为后者的角度，模型学到的是一种pattern，而非记住了一种具体情况。此外，提取出来的额外信息也能作为辅助特征，增强其他任务的效果。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835" y="1504315"/>
            <a:ext cx="4415155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025" cy="4351655"/>
          </a:xfrm>
        </p:spPr>
        <p:txBody>
          <a:bodyPr/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94675" y="2042795"/>
            <a:ext cx="3820160" cy="3917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1005"/>
            <a:ext cx="735647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embedding layer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2. BiLSTM:获得单词表示形式;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3. FFNN:应用两个单独的FFNN为 span 的开始/结束创建不同的表示形式（hs / he）。对 span 的开始/结束使用不同的表示，可使系统学会单独识别 span 的开始/结束;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4. biaffine model:在句子上使用biaffine模型来创建 l×l×c 评分张量（rm），其中l是句子的长度，c 是 NER 类别的数量 +1（对于非实体）。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025" cy="4351655"/>
          </a:xfrm>
        </p:spPr>
        <p:txBody>
          <a:bodyPr/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73564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5.loss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因为该任务属于 多类别分类问题：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3294380"/>
            <a:ext cx="4714875" cy="288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1329055"/>
            <a:ext cx="395287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025" cy="4351655"/>
          </a:xfrm>
        </p:spPr>
        <p:txBody>
          <a:bodyPr/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105162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</a:rPr>
              <a:t>focal_loss 损失函数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目标：解决分类问题中类别不平衡、分类难度差异的一个 loss；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思路：降低了大量简单负样本在训练中所占的权重，也可理解为一种困难样本挖掘。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损失函数形式：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445" y="4472305"/>
            <a:ext cx="6994525" cy="1922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025" cy="4351655"/>
          </a:xfrm>
        </p:spPr>
        <p:txBody>
          <a:bodyPr/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255" y="514350"/>
            <a:ext cx="2962275" cy="634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5" y="0"/>
            <a:ext cx="3048000" cy="6838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0,&quot;width&quot;:4680}"/>
</p:tagLst>
</file>

<file path=ppt/tags/tag2.xml><?xml version="1.0" encoding="utf-8"?>
<p:tagLst xmlns:p="http://schemas.openxmlformats.org/presentationml/2006/main">
  <p:tag name="KSO_WM_UNIT_PLACING_PICTURE_USER_VIEWPORT" val="{&quot;height&quot;:4800,&quot;width&quot;:4680}"/>
</p:tagLst>
</file>

<file path=ppt/tags/tag3.xml><?xml version="1.0" encoding="utf-8"?>
<p:tagLst xmlns:p="http://schemas.openxmlformats.org/presentationml/2006/main">
  <p:tag name="KSO_WM_UNIT_PLACING_PICTURE_USER_VIEWPORT" val="{&quot;height&quot;:4800,&quot;width&quot;:4680}"/>
</p:tagLst>
</file>

<file path=ppt/tags/tag4.xml><?xml version="1.0" encoding="utf-8"?>
<p:tagLst xmlns:p="http://schemas.openxmlformats.org/presentationml/2006/main">
  <p:tag name="KSO_WM_UNIT_PLACING_PICTURE_USER_VIEWPORT" val="{&quot;height&quot;:4800,&quot;width&quot;:4680}"/>
</p:tagLst>
</file>

<file path=ppt/tags/tag5.xml><?xml version="1.0" encoding="utf-8"?>
<p:tagLst xmlns:p="http://schemas.openxmlformats.org/presentationml/2006/main">
  <p:tag name="KSO_WM_UNIT_PLACING_PICTURE_USER_VIEWPORT" val="{&quot;height&quot;:4800,&quot;width&quot;:4680}"/>
</p:tagLst>
</file>

<file path=ppt/tags/tag6.xml><?xml version="1.0" encoding="utf-8"?>
<p:tagLst xmlns:p="http://schemas.openxmlformats.org/presentationml/2006/main">
  <p:tag name="KSO_WM_UNIT_PLACING_PICTURE_USER_VIEWPORT" val="{&quot;height&quot;:4800,&quot;width&quot;:46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WPS 演示</Application>
  <PresentationFormat>宽屏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Named Entity Recognition as Dependency Parsing</vt:lpstr>
      <vt:lpstr>WHY?</vt:lpstr>
      <vt:lpstr>WHY?</vt:lpstr>
      <vt:lpstr>WHY?</vt:lpstr>
      <vt:lpstr>HOW?</vt:lpstr>
      <vt:lpstr>HOW?</vt:lpstr>
      <vt:lpstr>HOW?</vt:lpstr>
      <vt:lpstr>HOW?</vt:lpstr>
      <vt:lpstr>WHAT?</vt:lpstr>
      <vt:lpstr>WHAT?</vt:lpstr>
      <vt:lpstr>WHAT?</vt:lpstr>
      <vt:lpstr>WHAT?</vt:lpstr>
      <vt:lpstr>WHAT?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86130</cp:lastModifiedBy>
  <cp:revision>6</cp:revision>
  <dcterms:created xsi:type="dcterms:W3CDTF">2021-05-15T08:39:00Z</dcterms:created>
  <dcterms:modified xsi:type="dcterms:W3CDTF">2021-05-15T11:42:41Z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1CAC350948184787A8891923D928ECCC</vt:lpwstr>
  </property>
  <property fmtid="{D5CDD505-2E9C-101B-9397-08002B2CF9AE}" pid="3" name="KSOProductBuildVer">
    <vt:lpwstr>2052-11.1.0.10495</vt:lpwstr>
  </property>
</Properties>
</file>