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1080135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9756189-930B-42FE-8964-7EFD2B61A1E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>
      <p:cViewPr>
        <p:scale>
          <a:sx n="50" d="100"/>
          <a:sy n="50" d="100"/>
        </p:scale>
        <p:origin x="378" y="756"/>
      </p:cViewPr>
      <p:guideLst>
        <p:guide orient="horz" pos="3402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CDA1-AFF0-4329-A8CD-0C959C90DFB6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540E3-9D08-4F3A-BE4B-FBAE4DD338A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893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9" y="3355422"/>
            <a:ext cx="10711338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7" y="6120767"/>
            <a:ext cx="8821103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7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2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432556"/>
            <a:ext cx="2835355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432556"/>
            <a:ext cx="8296036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02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9" y="6940868"/>
            <a:ext cx="10711338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9" y="4578076"/>
            <a:ext cx="10711338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53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78" y="2520316"/>
            <a:ext cx="5565696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1" y="2520316"/>
            <a:ext cx="5565696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09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417805"/>
            <a:ext cx="5567884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3425428"/>
            <a:ext cx="5567884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7" y="2417805"/>
            <a:ext cx="5570071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7" y="3425428"/>
            <a:ext cx="5570071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3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586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02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1" y="430056"/>
            <a:ext cx="4145831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430057"/>
            <a:ext cx="704463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1" y="2260283"/>
            <a:ext cx="4145831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0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7560945"/>
            <a:ext cx="7560945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965121"/>
            <a:ext cx="7560945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8453557"/>
            <a:ext cx="7560945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83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432557"/>
            <a:ext cx="11341418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2520316"/>
            <a:ext cx="11341418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8" y="10011252"/>
            <a:ext cx="2940368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438A-2480-4AFD-A5E3-AE079203B8C9}" type="datetimeFigureOut">
              <a:rPr lang="sv-SE" smtClean="0"/>
              <a:pPr/>
              <a:t>2014-09-22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9" y="10011252"/>
            <a:ext cx="399049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10011252"/>
            <a:ext cx="2940368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4335-0B0B-4B44-81D8-90FA86616B6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59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6516811" y="3032623"/>
            <a:ext cx="2160240" cy="62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Båt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516811" y="360115"/>
            <a:ext cx="2160240" cy="62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Medlem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516812" y="6713716"/>
            <a:ext cx="2160240" cy="62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Båtplats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357527" y="335728"/>
            <a:ext cx="2160240" cy="62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Kalender</a:t>
            </a:r>
          </a:p>
        </p:txBody>
      </p:sp>
      <p:cxnSp>
        <p:nvCxnSpPr>
          <p:cNvPr id="216" name="Straight Connector 215"/>
          <p:cNvCxnSpPr>
            <a:stCxn id="104" idx="2"/>
            <a:endCxn id="101" idx="0"/>
          </p:cNvCxnSpPr>
          <p:nvPr/>
        </p:nvCxnSpPr>
        <p:spPr>
          <a:xfrm>
            <a:off x="7596931" y="982487"/>
            <a:ext cx="0" cy="205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516811" y="3617023"/>
            <a:ext cx="2160241" cy="97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dirty="0" smtClean="0"/>
              <a:t>Typ</a:t>
            </a:r>
          </a:p>
          <a:p>
            <a:r>
              <a:rPr lang="sv-SE" sz="2000" dirty="0" smtClean="0"/>
              <a:t>Storlek</a:t>
            </a:r>
          </a:p>
          <a:p>
            <a:r>
              <a:rPr lang="sv-SE" sz="2000" dirty="0" smtClean="0"/>
              <a:t>Valfri bild</a:t>
            </a:r>
            <a:endParaRPr lang="sv-SE" sz="2000" dirty="0"/>
          </a:p>
        </p:txBody>
      </p:sp>
      <p:cxnSp>
        <p:nvCxnSpPr>
          <p:cNvPr id="230" name="Straight Connector 229"/>
          <p:cNvCxnSpPr>
            <a:stCxn id="228" idx="2"/>
            <a:endCxn id="157" idx="0"/>
          </p:cNvCxnSpPr>
          <p:nvPr/>
        </p:nvCxnSpPr>
        <p:spPr>
          <a:xfrm>
            <a:off x="7596932" y="4595453"/>
            <a:ext cx="0" cy="211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3357527" y="3032623"/>
            <a:ext cx="2160240" cy="56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Händelse</a:t>
            </a:r>
            <a:endParaRPr lang="sv-SE" sz="2800" dirty="0"/>
          </a:p>
        </p:txBody>
      </p:sp>
      <p:sp>
        <p:nvSpPr>
          <p:cNvPr id="273" name="Rectangle 272"/>
          <p:cNvSpPr/>
          <p:nvPr/>
        </p:nvSpPr>
        <p:spPr>
          <a:xfrm>
            <a:off x="3354473" y="3561785"/>
            <a:ext cx="2160240" cy="110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000" dirty="0" smtClean="0"/>
              <a:t>Rubrik</a:t>
            </a:r>
          </a:p>
          <a:p>
            <a:r>
              <a:rPr lang="sv-SE" sz="2000" dirty="0" smtClean="0"/>
              <a:t>Startdatum</a:t>
            </a:r>
          </a:p>
          <a:p>
            <a:r>
              <a:rPr lang="sv-SE" sz="2000" dirty="0" smtClean="0"/>
              <a:t>Slutdatum</a:t>
            </a:r>
            <a:endParaRPr lang="sv-SE" sz="2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246559" y="6251196"/>
            <a:ext cx="30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1</a:t>
            </a:r>
            <a:endParaRPr lang="sv-SE" sz="2000" dirty="0"/>
          </a:p>
        </p:txBody>
      </p:sp>
      <p:sp>
        <p:nvSpPr>
          <p:cNvPr id="284" name="TextBox 283"/>
          <p:cNvSpPr txBox="1"/>
          <p:nvPr/>
        </p:nvSpPr>
        <p:spPr>
          <a:xfrm>
            <a:off x="7225821" y="4627779"/>
            <a:ext cx="30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1</a:t>
            </a:r>
            <a:endParaRPr lang="sv-SE" sz="2000" dirty="0"/>
          </a:p>
        </p:txBody>
      </p:sp>
      <p:sp>
        <p:nvSpPr>
          <p:cNvPr id="298" name="TextBox 297"/>
          <p:cNvSpPr txBox="1"/>
          <p:nvPr/>
        </p:nvSpPr>
        <p:spPr>
          <a:xfrm>
            <a:off x="7246559" y="2602980"/>
            <a:ext cx="2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*</a:t>
            </a:r>
            <a:endParaRPr lang="sv-SE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3461746" y="2095021"/>
            <a:ext cx="12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Finns i</a:t>
            </a:r>
            <a:endParaRPr lang="sv-SE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79898" y="982487"/>
            <a:ext cx="2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*</a:t>
            </a:r>
            <a:endParaRPr lang="sv-SE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4128339" y="2627310"/>
            <a:ext cx="30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1</a:t>
            </a:r>
            <a:endParaRPr lang="sv-SE" sz="2000" dirty="0"/>
          </a:p>
        </p:txBody>
      </p:sp>
      <p:cxnSp>
        <p:nvCxnSpPr>
          <p:cNvPr id="82" name="Straight Connector 81"/>
          <p:cNvCxnSpPr>
            <a:stCxn id="159" idx="2"/>
            <a:endCxn id="241" idx="0"/>
          </p:cNvCxnSpPr>
          <p:nvPr/>
        </p:nvCxnSpPr>
        <p:spPr>
          <a:xfrm>
            <a:off x="4437647" y="958100"/>
            <a:ext cx="0" cy="207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03733" y="7631251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1. Bröt </a:t>
            </a:r>
            <a:r>
              <a:rPr lang="sv-SE" sz="2000" dirty="0" smtClean="0"/>
              <a:t>ut kalender och händelser, det va otydligt vem som hade tillåtelse till vad.</a:t>
            </a:r>
          </a:p>
          <a:p>
            <a:r>
              <a:rPr lang="sv-SE" sz="2000" dirty="0" smtClean="0"/>
              <a:t>Nu har alla tillåtelse till kalendern och vem som får göra vad hanteras i kalendern</a:t>
            </a:r>
            <a:r>
              <a:rPr lang="sv-SE" sz="2000" dirty="0" smtClean="0"/>
              <a:t>.</a:t>
            </a:r>
          </a:p>
          <a:p>
            <a:endParaRPr lang="sv-SE" sz="2000" dirty="0"/>
          </a:p>
          <a:p>
            <a:r>
              <a:rPr lang="sv-SE" sz="2000" dirty="0" smtClean="0"/>
              <a:t>2. Alla räknas som medlemmar i båtklubben så vem som helst kan registrera båtar. </a:t>
            </a:r>
          </a:p>
          <a:p>
            <a:endParaRPr lang="sv-SE" sz="2000" dirty="0"/>
          </a:p>
          <a:p>
            <a:r>
              <a:rPr lang="sv-SE" sz="2000" dirty="0" smtClean="0"/>
              <a:t>3. Medlems-klassen bestämmer vem som har tillåtelse att ändra i båtplatser.</a:t>
            </a:r>
            <a:endParaRPr lang="sv-SE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6156773" y="5708497"/>
            <a:ext cx="178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Innehåller</a:t>
            </a:r>
            <a:endParaRPr lang="sv-SE" sz="24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228220" y="982487"/>
            <a:ext cx="30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1</a:t>
            </a:r>
            <a:endParaRPr lang="sv-SE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46324" y="1364422"/>
            <a:ext cx="100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Äger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79559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Madsen</dc:creator>
  <cp:lastModifiedBy>Vanilla</cp:lastModifiedBy>
  <cp:revision>24</cp:revision>
  <dcterms:created xsi:type="dcterms:W3CDTF">2014-09-10T06:38:19Z</dcterms:created>
  <dcterms:modified xsi:type="dcterms:W3CDTF">2014-09-22T18:05:28Z</dcterms:modified>
</cp:coreProperties>
</file>