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8" r:id="rId2"/>
    <p:sldId id="422" r:id="rId3"/>
    <p:sldId id="423" r:id="rId4"/>
    <p:sldId id="431" r:id="rId5"/>
    <p:sldId id="425" r:id="rId6"/>
    <p:sldId id="426" r:id="rId7"/>
    <p:sldId id="427" r:id="rId8"/>
    <p:sldId id="428" r:id="rId9"/>
    <p:sldId id="429" r:id="rId10"/>
    <p:sldId id="430" r:id="rId11"/>
  </p:sldIdLst>
  <p:sldSz cx="12179300" cy="68580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9D1EDEC-42DB-B94D-9AF8-5F9890BDFC38}">
          <p14:sldIdLst>
            <p14:sldId id="348"/>
            <p14:sldId id="422"/>
            <p14:sldId id="423"/>
            <p14:sldId id="431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577"/>
    <a:srgbClr val="DA0081"/>
    <a:srgbClr val="81017E"/>
    <a:srgbClr val="EFEFEF"/>
    <a:srgbClr val="666666"/>
    <a:srgbClr val="EBEBEB"/>
    <a:srgbClr val="B30A3C"/>
    <a:srgbClr val="F2F2F2"/>
    <a:srgbClr val="E2E2E3"/>
    <a:srgbClr val="B8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3" autoAdjust="0"/>
    <p:restoredTop sz="94638" autoAdjust="0"/>
  </p:normalViewPr>
  <p:slideViewPr>
    <p:cSldViewPr snapToGrid="0" snapToObjects="1">
      <p:cViewPr>
        <p:scale>
          <a:sx n="100" d="100"/>
          <a:sy n="100" d="100"/>
        </p:scale>
        <p:origin x="-72" y="822"/>
      </p:cViewPr>
      <p:guideLst>
        <p:guide orient="horz" pos="968"/>
        <p:guide pos="6515"/>
      </p:guideLst>
    </p:cSldViewPr>
  </p:slideViewPr>
  <p:outlineViewPr>
    <p:cViewPr>
      <p:scale>
        <a:sx n="33" d="100"/>
        <a:sy n="33" d="100"/>
      </p:scale>
      <p:origin x="0" y="4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766" y="-90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794" y="0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698500"/>
            <a:ext cx="618172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818" y="4409758"/>
            <a:ext cx="5587366" cy="417766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794" y="8817926"/>
            <a:ext cx="3026622" cy="46418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31A8A-43EB-8947-B182-07D22D8CB7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2257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52257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35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03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64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0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2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0313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10313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305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677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64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25962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19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nservative Rethink Possi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0635" y="3526778"/>
            <a:ext cx="10669574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50635" y="2862930"/>
            <a:ext cx="10669574" cy="682822"/>
          </a:xfrm>
          <a:noFill/>
        </p:spPr>
        <p:txBody>
          <a:bodyPr anchor="b">
            <a:normAutofit/>
          </a:bodyPr>
          <a:lstStyle>
            <a:lvl1pPr>
              <a:lnSpc>
                <a:spcPct val="11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756977" y="6465888"/>
            <a:ext cx="7673383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Proprietary (Internal Use Only)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6" descr="\\psf\Host\Volumes\johbee\Documents\01_Freelance_Design\INTERBRAND\AT&amp;T\2011_Internal_Templates\exports\Titles_headerLogo300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47" y="0"/>
            <a:ext cx="257175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Purp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A0081"/>
              </a:gs>
              <a:gs pos="100000">
                <a:srgbClr val="81017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Dark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0"/>
            <a:ext cx="121793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5"/>
              </a:gs>
              <a:gs pos="100000">
                <a:srgbClr val="0C25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3575" y="1855586"/>
            <a:ext cx="5658567" cy="99377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93738" y="2876928"/>
            <a:ext cx="4734335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9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18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3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" y="1368688"/>
            <a:ext cx="565793" cy="4429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8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6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85" y="4691319"/>
            <a:ext cx="528645" cy="442917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56229" y="1811338"/>
            <a:ext cx="8586334" cy="287972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0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75755" y="1296847"/>
            <a:ext cx="11226813" cy="3903978"/>
          </a:xfrm>
          <a:prstGeom prst="roundRect">
            <a:avLst>
              <a:gd name="adj" fmla="val 215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2" y="1368689"/>
            <a:ext cx="565793" cy="4429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37" y="4691319"/>
            <a:ext cx="528645" cy="44291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811338"/>
            <a:ext cx="8477250" cy="2879725"/>
          </a:xfrm>
        </p:spPr>
        <p:txBody>
          <a:bodyPr/>
          <a:lstStyle>
            <a:lvl1pPr>
              <a:defRPr sz="3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79300" cy="6858000"/>
          </a:xfrm>
          <a:solidFill>
            <a:schemeClr val="tx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AT&amp;T Proprietary (Internal Use Only) Not for use or disclosure outside the AT&amp;T companies except under written agreement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11226800" cy="4973637"/>
          </a:xfrm>
          <a:prstGeom prst="roundRect">
            <a:avLst>
              <a:gd name="adj" fmla="val 2079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3 sid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-55417" y="1143000"/>
            <a:ext cx="12276282" cy="5715000"/>
          </a:xfrm>
          <a:prstGeom prst="rect">
            <a:avLst/>
          </a:prstGeom>
          <a:solidFill>
            <a:schemeClr val="tx1"/>
          </a:solidFill>
          <a:ln>
            <a:solidFill>
              <a:srgbClr val="000000">
                <a:alpha val="0"/>
              </a:srgbClr>
            </a:solidFill>
          </a:ln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" b="3586"/>
          <a:stretch/>
        </p:blipFill>
        <p:spPr>
          <a:xfrm>
            <a:off x="9664" y="6493"/>
            <a:ext cx="12169891" cy="685150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3763" y="1185881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3763" y="2186006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1518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977441" y="2468880"/>
            <a:ext cx="4201859" cy="4389120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83129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77441" y="0"/>
            <a:ext cx="4201859" cy="2359152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4398264"/>
            <a:ext cx="7831290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561116" y="4398264"/>
            <a:ext cx="661818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79300" cy="42885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" y="4398264"/>
            <a:ext cx="5388766" cy="2459736"/>
          </a:xfrm>
          <a:prstGeom prst="rect">
            <a:avLst/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513312" y="496358"/>
            <a:ext cx="11166850" cy="566362"/>
          </a:xfrm>
          <a:prstGeom prst="roundRect">
            <a:avLst>
              <a:gd name="adj" fmla="val 13793"/>
            </a:avLst>
          </a:prstGeom>
          <a:solidFill>
            <a:schemeClr val="bg1"/>
          </a:solidFill>
        </p:spPr>
        <p:txBody>
          <a:bodyPr/>
          <a:lstStyle>
            <a:lvl1pPr marL="155448">
              <a:defRPr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no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6250" y="1084263"/>
            <a:ext cx="5634038" cy="2854325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43482" y="1084264"/>
            <a:ext cx="5459087" cy="2276070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243482" y="3457410"/>
            <a:ext cx="5459087" cy="2599747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76251" y="4038625"/>
            <a:ext cx="5634038" cy="2018532"/>
          </a:xfrm>
          <a:prstGeom prst="roundRect">
            <a:avLst>
              <a:gd name="adj" fmla="val 3435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 tex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3415720" y="3067764"/>
            <a:ext cx="5336558" cy="1027422"/>
          </a:xfrm>
          <a:prstGeom prst="roundRect">
            <a:avLst>
              <a:gd name="adj" fmla="val 606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3415720" y="3110504"/>
            <a:ext cx="5336558" cy="1028700"/>
          </a:xfrm>
          <a:prstGeom prst="roundRect">
            <a:avLst>
              <a:gd name="adj" fmla="val 8667"/>
            </a:avLst>
          </a:prstGeo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+ 1 Column 2 sections: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3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312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full Image + 1 Column 2 sections: 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93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8" y="358775"/>
            <a:ext cx="3141662" cy="1789113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4300" indent="0"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4386" y="2282053"/>
            <a:ext cx="3141662" cy="3765064"/>
          </a:xfrm>
          <a:prstGeom prst="roundRect">
            <a:avLst>
              <a:gd name="adj" fmla="val 5577"/>
            </a:avLst>
          </a:prstGeom>
          <a:solidFill>
            <a:schemeClr val="tx1"/>
          </a:solidFill>
        </p:spPr>
        <p:txBody>
          <a:bodyPr/>
          <a:lstStyle>
            <a:lvl1pPr marL="117475" indent="0"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507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35610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81273" y="1484313"/>
            <a:ext cx="4937356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image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4" y="1286000"/>
            <a:ext cx="5218692" cy="4652837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56843" y="1474123"/>
            <a:ext cx="4954907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56" y="1286001"/>
            <a:ext cx="11226813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</p:spPr>
        <p:txBody>
          <a:bodyPr lIns="182880" tIns="91440" rIns="182880" bIns="182880"/>
          <a:lstStyle>
            <a:lvl1pPr>
              <a:defRPr>
                <a:ln>
                  <a:noFill/>
                </a:ln>
                <a:solidFill>
                  <a:schemeClr val="accent1"/>
                </a:solidFill>
              </a:defRPr>
            </a:lvl1pPr>
            <a:lvl2pPr>
              <a:defRPr>
                <a:ln>
                  <a:noFill/>
                </a:ln>
                <a:solidFill>
                  <a:schemeClr val="tx2"/>
                </a:solidFill>
              </a:defRPr>
            </a:lvl2pPr>
            <a:lvl3pPr>
              <a:defRPr>
                <a:ln>
                  <a:noFill/>
                </a:ln>
                <a:solidFill>
                  <a:schemeClr val="tx2"/>
                </a:solidFill>
              </a:defRPr>
            </a:lvl3pPr>
            <a:lvl4pPr>
              <a:defRPr>
                <a:ln>
                  <a:noFill/>
                </a:ln>
                <a:solidFill>
                  <a:schemeClr val="tx2"/>
                </a:solidFill>
              </a:defRPr>
            </a:lvl4pPr>
            <a:lvl5pPr>
              <a:defRPr>
                <a:ln>
                  <a:noFill/>
                </a:ln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50635" y="517525"/>
            <a:ext cx="10661116" cy="768476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8" y="143"/>
            <a:ext cx="12179051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453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6453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6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474123"/>
            <a:ext cx="4896823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two columns with accent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5754" y="1286000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64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4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6204666" y="1286001"/>
            <a:ext cx="5497902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514927" y="1691833"/>
            <a:ext cx="4896823" cy="42481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696222"/>
            <a:ext cx="4912750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392809"/>
            <a:ext cx="565793" cy="442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174" y="5422454"/>
            <a:ext cx="528645" cy="442918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+ 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6204666" y="1286001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71400" y="1313085"/>
            <a:ext cx="5497902" cy="4652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4" y="1403256"/>
            <a:ext cx="565793" cy="442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995" y="5426682"/>
            <a:ext cx="528645" cy="442917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6" y="1478512"/>
            <a:ext cx="4941778" cy="4248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20684" y="1811338"/>
            <a:ext cx="4340802" cy="3599782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box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3"/>
          <p:cNvSpPr txBox="1">
            <a:spLocks/>
          </p:cNvSpPr>
          <p:nvPr userDrawn="1"/>
        </p:nvSpPr>
        <p:spPr>
          <a:xfrm>
            <a:off x="475754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9" name="Picture Placeholder 3"/>
          <p:cNvSpPr txBox="1">
            <a:spLocks/>
          </p:cNvSpPr>
          <p:nvPr userDrawn="1"/>
        </p:nvSpPr>
        <p:spPr>
          <a:xfrm>
            <a:off x="6160986" y="1084440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0" name="Picture Placeholder 3"/>
          <p:cNvSpPr txBox="1">
            <a:spLocks/>
          </p:cNvSpPr>
          <p:nvPr userDrawn="1"/>
        </p:nvSpPr>
        <p:spPr>
          <a:xfrm>
            <a:off x="475754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1" name="Picture Placeholder 3"/>
          <p:cNvSpPr txBox="1">
            <a:spLocks/>
          </p:cNvSpPr>
          <p:nvPr userDrawn="1"/>
        </p:nvSpPr>
        <p:spPr>
          <a:xfrm>
            <a:off x="6160986" y="3624854"/>
            <a:ext cx="5541582" cy="2432304"/>
          </a:xfrm>
          <a:prstGeom prst="roundRect">
            <a:avLst>
              <a:gd name="adj" fmla="val 3111"/>
            </a:avLst>
          </a:prstGeom>
          <a:solidFill>
            <a:srgbClr val="FFFFFF"/>
          </a:solidFill>
        </p:spPr>
        <p:txBody>
          <a:bodyPr lIns="182880" tIns="91440" rIns="182880" rtlCol="0">
            <a:norm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1200" b="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000"/>
              </a:spcAft>
            </a:pPr>
            <a:endParaRPr lang="en-US" sz="1600" dirty="0">
              <a:solidFill>
                <a:srgbClr val="666666"/>
              </a:solidFill>
              <a:cs typeface="Calibri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286002"/>
            <a:ext cx="4970807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440447" y="1288894"/>
            <a:ext cx="497130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67256" y="3766176"/>
            <a:ext cx="4965886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5367" y="3769068"/>
            <a:ext cx="4966384" cy="214966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4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455174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455174"/>
            <a:ext cx="3034408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455174"/>
            <a:ext cx="3079482" cy="434585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208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146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77359" y="3319733"/>
            <a:ext cx="624114" cy="624114"/>
            <a:chOff x="2788280" y="3319733"/>
            <a:chExt cx="624114" cy="624114"/>
          </a:xfrm>
        </p:grpSpPr>
        <p:sp>
          <p:nvSpPr>
            <p:cNvPr id="23" name="Oval 22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7708944" y="3319733"/>
            <a:ext cx="624114" cy="624114"/>
            <a:chOff x="2788280" y="3319733"/>
            <a:chExt cx="624114" cy="624114"/>
          </a:xfrm>
        </p:grpSpPr>
        <p:sp>
          <p:nvSpPr>
            <p:cNvPr id="32" name="Oval 31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progression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818138" y="3324249"/>
            <a:ext cx="624114" cy="624114"/>
            <a:chOff x="2788280" y="3319733"/>
            <a:chExt cx="624114" cy="624114"/>
          </a:xfrm>
        </p:grpSpPr>
        <p:sp>
          <p:nvSpPr>
            <p:cNvPr id="27" name="Oval 26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 userDrawn="1"/>
        </p:nvGrpSpPr>
        <p:grpSpPr>
          <a:xfrm>
            <a:off x="7731932" y="3328765"/>
            <a:ext cx="624114" cy="624114"/>
            <a:chOff x="2788280" y="3319733"/>
            <a:chExt cx="624114" cy="624114"/>
          </a:xfrm>
        </p:grpSpPr>
        <p:sp>
          <p:nvSpPr>
            <p:cNvPr id="35" name="Oval 34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404617"/>
              <a:ext cx="447400" cy="463378"/>
            </a:xfrm>
            <a:prstGeom prst="rect">
              <a:avLst/>
            </a:prstGeom>
          </p:spPr>
        </p:pic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ame Side Corner Rectangle 33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4345858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434585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4345858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8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8172215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307814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475756" y="1295526"/>
            <a:ext cx="3592894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292540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83222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75756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8169267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292540" y="4343569"/>
            <a:ext cx="3592894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62335" y="1556772"/>
            <a:ext cx="3054921" cy="26813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4585592" y="1556772"/>
            <a:ext cx="3034408" cy="268139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8444861" y="1556772"/>
            <a:ext cx="3079482" cy="26813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762335" y="4512088"/>
            <a:ext cx="3054921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585592" y="4526702"/>
            <a:ext cx="3034408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8444861" y="4526702"/>
            <a:ext cx="3079482" cy="14620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7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8172215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307814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95529"/>
            <a:ext cx="3592894" cy="298939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>
            <a:off x="475756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4307814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 userDrawn="1"/>
        </p:nvSpPr>
        <p:spPr>
          <a:xfrm>
            <a:off x="8172215" y="1286001"/>
            <a:ext cx="3592894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6" y="4435986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2218" y="4453451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307940" y="4444612"/>
            <a:ext cx="3592895" cy="1539365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62335" y="1556772"/>
            <a:ext cx="3054921" cy="2728152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4585592" y="1556772"/>
            <a:ext cx="3034408" cy="272815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8444861" y="1556772"/>
            <a:ext cx="3079482" cy="27281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51" b="3497"/>
          <a:stretch/>
        </p:blipFill>
        <p:spPr>
          <a:xfrm>
            <a:off x="0" y="143"/>
            <a:ext cx="12179300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453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4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9303457" y="1287112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30" name="Content Placeholder 5"/>
          <p:cNvSpPr txBox="1">
            <a:spLocks/>
          </p:cNvSpPr>
          <p:nvPr userDrawn="1"/>
        </p:nvSpPr>
        <p:spPr bwMode="auto">
          <a:xfrm>
            <a:off x="6672354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7" name="Content Placeholder 5"/>
          <p:cNvSpPr txBox="1">
            <a:spLocks/>
          </p:cNvSpPr>
          <p:nvPr userDrawn="1"/>
        </p:nvSpPr>
        <p:spPr bwMode="auto">
          <a:xfrm>
            <a:off x="4041242" y="1286001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 bwMode="auto">
          <a:xfrm>
            <a:off x="1410139" y="1295526"/>
            <a:ext cx="2400091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 Same Side Corner Rectangle 30"/>
          <p:cNvSpPr/>
          <p:nvPr userDrawn="1"/>
        </p:nvSpPr>
        <p:spPr>
          <a:xfrm>
            <a:off x="9303452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 userDrawn="1"/>
        </p:nvSpPr>
        <p:spPr>
          <a:xfrm>
            <a:off x="6672346" y="1286001"/>
            <a:ext cx="2400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041243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1410138" y="1286001"/>
            <a:ext cx="2400093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9303452" y="2212279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6672349" y="2212279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041242" y="2212279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1410138" y="2217760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9303452" y="3461857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303452" y="4711436"/>
            <a:ext cx="2400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672349" y="3461857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6672349" y="4711436"/>
            <a:ext cx="2400093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4041242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>
            <a:off x="4041242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>
            <a:off x="1410138" y="3461857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>
            <a:off x="1410138" y="4711436"/>
            <a:ext cx="2400092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10138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41241" y="232756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672354" y="232756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303451" y="232756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423392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054495" y="3573254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685608" y="3573254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316705" y="3573254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436646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067749" y="4848761"/>
            <a:ext cx="2400091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698862" y="4848761"/>
            <a:ext cx="2400087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329959" y="4848761"/>
            <a:ext cx="2400095" cy="1011381"/>
          </a:xfrm>
        </p:spPr>
        <p:txBody>
          <a:bodyPr/>
          <a:lstStyle>
            <a:lvl1pPr marL="111125" indent="0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421485" y="1578586"/>
            <a:ext cx="2388744" cy="741362"/>
          </a:xfrm>
        </p:spPr>
        <p:txBody>
          <a:bodyPr/>
          <a:lstStyle>
            <a:lvl1pPr marL="112713" indent="0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041241" y="1580674"/>
            <a:ext cx="2400091" cy="741362"/>
          </a:xfrm>
        </p:spPr>
        <p:txBody>
          <a:bodyPr/>
          <a:lstStyle>
            <a:lvl1pPr marL="112713" indent="0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6672345" y="1568148"/>
            <a:ext cx="2400095" cy="741362"/>
          </a:xfrm>
        </p:spPr>
        <p:txBody>
          <a:bodyPr/>
          <a:lstStyle>
            <a:lvl1pPr marL="112713" indent="0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9316705" y="1570236"/>
            <a:ext cx="2386841" cy="741362"/>
          </a:xfrm>
        </p:spPr>
        <p:txBody>
          <a:bodyPr/>
          <a:lstStyle>
            <a:lvl1pPr marL="112713" indent="0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32941" y="3697831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22503" y="244503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532941" y="4988009"/>
            <a:ext cx="750888" cy="762000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1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4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036280" y="1287596"/>
            <a:ext cx="2667267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6182264" y="1287112"/>
            <a:ext cx="266726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3327262" y="1286002"/>
            <a:ext cx="266726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8" y="1295527"/>
            <a:ext cx="266726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" name="Round Same Side Corner Rectangle 34"/>
          <p:cNvSpPr/>
          <p:nvPr userDrawn="1"/>
        </p:nvSpPr>
        <p:spPr>
          <a:xfrm>
            <a:off x="475757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>
            <a:off x="3327258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 Same Side Corner Rectangle 36"/>
          <p:cNvSpPr/>
          <p:nvPr userDrawn="1"/>
        </p:nvSpPr>
        <p:spPr>
          <a:xfrm>
            <a:off x="6182261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>
            <a:off x="9036280" y="1286001"/>
            <a:ext cx="2667267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6250" y="4310063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026341" y="4320002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89663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327258" y="4323936"/>
            <a:ext cx="2667000" cy="1628775"/>
          </a:xfrm>
          <a:prstGeom prst="roundRect">
            <a:avLst>
              <a:gd name="adj" fmla="val 4463"/>
            </a:avLst>
          </a:prstGeom>
          <a:solidFill>
            <a:schemeClr val="tx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23008" y="1602654"/>
            <a:ext cx="2135619" cy="259572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593084" y="1617406"/>
            <a:ext cx="2135619" cy="259572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448084" y="1597742"/>
            <a:ext cx="2135619" cy="259572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9302103" y="1612494"/>
            <a:ext cx="2135619" cy="259572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0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2 seg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9569452" y="1287594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50284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2747295" y="1286001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7" y="1295526"/>
            <a:ext cx="2134095" cy="46528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74729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75757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502849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7297915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81017E"/>
                </a:gs>
                <a:gs pos="100000">
                  <a:srgbClr val="DA008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9569452" y="4118137"/>
            <a:ext cx="2134095" cy="0"/>
          </a:xfrm>
          <a:prstGeom prst="line">
            <a:avLst/>
          </a:prstGeom>
          <a:ln w="9525" cmpd="sng">
            <a:gradFill flip="none" rotWithShape="1"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9843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96354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23910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7514161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9795292" y="4245953"/>
            <a:ext cx="1711441" cy="18097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0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5 columns + ima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9569452" y="1287596"/>
            <a:ext cx="2134095" cy="2880369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7297918" y="1287112"/>
            <a:ext cx="2134095" cy="2880855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3" name="Content Placeholder 5"/>
          <p:cNvSpPr txBox="1">
            <a:spLocks/>
          </p:cNvSpPr>
          <p:nvPr userDrawn="1"/>
        </p:nvSpPr>
        <p:spPr bwMode="auto">
          <a:xfrm>
            <a:off x="50284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2747295" y="1286002"/>
            <a:ext cx="2134095" cy="2881962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25" name="Content Placeholder 5"/>
          <p:cNvSpPr txBox="1">
            <a:spLocks/>
          </p:cNvSpPr>
          <p:nvPr userDrawn="1"/>
        </p:nvSpPr>
        <p:spPr bwMode="auto">
          <a:xfrm>
            <a:off x="475757" y="1295527"/>
            <a:ext cx="2134095" cy="2872437"/>
          </a:xfrm>
          <a:prstGeom prst="roundRect">
            <a:avLst>
              <a:gd name="adj" fmla="val 3283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2" name="Round Same Side Corner Rectangle 41"/>
          <p:cNvSpPr/>
          <p:nvPr userDrawn="1"/>
        </p:nvSpPr>
        <p:spPr>
          <a:xfrm>
            <a:off x="475757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>
            <a:off x="274729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 userDrawn="1"/>
        </p:nvSpPr>
        <p:spPr>
          <a:xfrm>
            <a:off x="502849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>
            <a:off x="7297915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 userDrawn="1"/>
        </p:nvSpPr>
        <p:spPr>
          <a:xfrm>
            <a:off x="9569452" y="1286001"/>
            <a:ext cx="2134095" cy="18288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5757" y="4295956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747292" y="4287330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032215" y="4287301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303753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9571900" y="4287329"/>
            <a:ext cx="2134095" cy="1696858"/>
          </a:xfrm>
          <a:prstGeom prst="roundRect">
            <a:avLst>
              <a:gd name="adj" fmla="val 2689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93512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5234181" y="1552550"/>
            <a:ext cx="1711441" cy="235974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509241" y="1552550"/>
            <a:ext cx="1711441" cy="2359746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790372" y="1552550"/>
            <a:ext cx="1711441" cy="2359746"/>
          </a:xfrm>
        </p:spPr>
        <p:txBody>
          <a:bodyPr/>
          <a:lstStyle>
            <a:lvl1pPr>
              <a:defRPr>
                <a:solidFill>
                  <a:srgbClr val="0C2577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2958621" y="1567302"/>
            <a:ext cx="1711441" cy="2359746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67331" y="2897248"/>
            <a:ext cx="2982589" cy="663160"/>
            <a:chOff x="1006395" y="2897248"/>
            <a:chExt cx="2239274" cy="663160"/>
          </a:xfrm>
        </p:grpSpPr>
        <p:sp>
          <p:nvSpPr>
            <p:cNvPr id="10" name="Rounded Rectangle 9"/>
            <p:cNvSpPr/>
            <p:nvPr/>
          </p:nvSpPr>
          <p:spPr>
            <a:xfrm>
              <a:off x="100639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100639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4610038" y="2897248"/>
            <a:ext cx="2982589" cy="663160"/>
            <a:chOff x="3457468" y="2897248"/>
            <a:chExt cx="2239274" cy="663160"/>
          </a:xfrm>
        </p:grpSpPr>
        <p:sp>
          <p:nvSpPr>
            <p:cNvPr id="19" name="Rounded Rectangle 18"/>
            <p:cNvSpPr/>
            <p:nvPr/>
          </p:nvSpPr>
          <p:spPr>
            <a:xfrm>
              <a:off x="3457468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>
              <a:off x="3457468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7752744" y="2897251"/>
            <a:ext cx="2984680" cy="663159"/>
            <a:chOff x="5876184" y="2897248"/>
            <a:chExt cx="2240844" cy="663159"/>
          </a:xfrm>
        </p:grpSpPr>
        <p:sp>
          <p:nvSpPr>
            <p:cNvPr id="22" name="Rounded Rectangle 21"/>
            <p:cNvSpPr/>
            <p:nvPr/>
          </p:nvSpPr>
          <p:spPr>
            <a:xfrm>
              <a:off x="5877754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876184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 Same Side Corner Rectangle 2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EF6F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EF6F00"/>
              </a:solidFill>
              <a:latin typeface="Calibri"/>
              <a:cs typeface="Calibri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2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4" name="Round Same Side Corner Rectangle 63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9" name="Round Same Side Corner Rectangle 68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 Same Side Corner Rectangle 69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2" name="Round Same Side Corner Rectangle 71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 Same Side Corner Rectangle 72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75" name="Round Same Side Corner Rectangle 7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 Same Side Corner Rectangle 7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8" name="Rectangle 7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467330" y="2897248"/>
            <a:ext cx="9268002" cy="663160"/>
            <a:chOff x="1101645" y="2897248"/>
            <a:chExt cx="6958250" cy="66316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110164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3461133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20621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110164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Same Side Corner Rectangle 37"/>
            <p:cNvSpPr/>
            <p:nvPr userDrawn="1"/>
          </p:nvSpPr>
          <p:spPr>
            <a:xfrm>
              <a:off x="3461133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 Same Side Corner Rectangle 48"/>
            <p:cNvSpPr/>
            <p:nvPr userDrawn="1"/>
          </p:nvSpPr>
          <p:spPr>
            <a:xfrm>
              <a:off x="5820621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4CA90C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4CA90C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58" name="Round Same Side Corner Rectangle 57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9" name="Round Same Side Corner Rectangle 78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1" name="Round Same Side Corner Rectangle 80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8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9" name="Round Same Side Corner Rectangle 38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81017E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81017E"/>
              </a:solidFill>
              <a:latin typeface="Calibri"/>
              <a:cs typeface="Calibri"/>
            </a:endParaRPr>
          </a:p>
        </p:txBody>
      </p:sp>
      <p:sp>
        <p:nvSpPr>
          <p:cNvPr id="44" name="Round Same Side Corner Rectangle 43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Round Same Side Corner Rectangle 46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Same Side Corner Rectangle 47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 Same Side Corner Rectangle 65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 userDrawn="1"/>
        </p:nvSpPr>
        <p:spPr>
          <a:xfrm>
            <a:off x="1467331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0" name="Round Same Side Corner Rectangle 69"/>
          <p:cNvSpPr/>
          <p:nvPr userDrawn="1"/>
        </p:nvSpPr>
        <p:spPr>
          <a:xfrm>
            <a:off x="1467331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 userDrawn="1"/>
        </p:nvSpPr>
        <p:spPr>
          <a:xfrm>
            <a:off x="4610038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6" name="Round Same Side Corner Rectangle 75"/>
          <p:cNvSpPr/>
          <p:nvPr userDrawn="1"/>
        </p:nvSpPr>
        <p:spPr>
          <a:xfrm>
            <a:off x="4610038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 userDrawn="1"/>
        </p:nvSpPr>
        <p:spPr>
          <a:xfrm>
            <a:off x="7752745" y="2897252"/>
            <a:ext cx="2982589" cy="663159"/>
          </a:xfrm>
          <a:prstGeom prst="roundRect">
            <a:avLst>
              <a:gd name="adj" fmla="val 13637"/>
            </a:avLst>
          </a:prstGeom>
          <a:solidFill>
            <a:srgbClr val="EBEB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lvl="0" algn="ctr"/>
            <a:endParaRPr lang="en-US" sz="1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8" name="Round Same Side Corner Rectangle 77"/>
          <p:cNvSpPr/>
          <p:nvPr userDrawn="1"/>
        </p:nvSpPr>
        <p:spPr>
          <a:xfrm>
            <a:off x="7752745" y="2897248"/>
            <a:ext cx="298258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9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+ chart step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9" name="Content Placeholder 5"/>
          <p:cNvSpPr txBox="1">
            <a:spLocks/>
          </p:cNvSpPr>
          <p:nvPr userDrawn="1"/>
        </p:nvSpPr>
        <p:spPr bwMode="auto">
          <a:xfrm>
            <a:off x="475755" y="1286002"/>
            <a:ext cx="11226812" cy="4716789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/>
          </a:p>
          <a:p>
            <a:pPr>
              <a:spcAft>
                <a:spcPts val="1000"/>
              </a:spcAft>
            </a:pPr>
            <a:endParaRPr 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469421" y="2897250"/>
            <a:ext cx="9268002" cy="663161"/>
            <a:chOff x="1103215" y="2897247"/>
            <a:chExt cx="6958250" cy="663161"/>
          </a:xfrm>
        </p:grpSpPr>
        <p:sp>
          <p:nvSpPr>
            <p:cNvPr id="57" name="Rounded Rectangle 56"/>
            <p:cNvSpPr/>
            <p:nvPr userDrawn="1"/>
          </p:nvSpPr>
          <p:spPr>
            <a:xfrm>
              <a:off x="1103215" y="2897249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Round Same Side Corner Rectangle 57"/>
            <p:cNvSpPr/>
            <p:nvPr userDrawn="1"/>
          </p:nvSpPr>
          <p:spPr>
            <a:xfrm>
              <a:off x="1103215" y="2897248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 userDrawn="1"/>
          </p:nvSpPr>
          <p:spPr>
            <a:xfrm>
              <a:off x="3462703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Round Same Side Corner Rectangle 78"/>
            <p:cNvSpPr/>
            <p:nvPr userDrawn="1"/>
          </p:nvSpPr>
          <p:spPr>
            <a:xfrm>
              <a:off x="3462703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 userDrawn="1"/>
          </p:nvSpPr>
          <p:spPr>
            <a:xfrm>
              <a:off x="5822191" y="2897248"/>
              <a:ext cx="2239274" cy="663159"/>
            </a:xfrm>
            <a:prstGeom prst="roundRect">
              <a:avLst>
                <a:gd name="adj" fmla="val 13637"/>
              </a:avLst>
            </a:prstGeom>
            <a:solidFill>
              <a:srgbClr val="EBEB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37160" rtlCol="0" anchor="ctr"/>
            <a:lstStyle/>
            <a:p>
              <a:pPr lvl="0" algn="ctr"/>
              <a:endParaRPr lang="en-US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81" name="Round Same Side Corner Rectangle 80"/>
            <p:cNvSpPr/>
            <p:nvPr userDrawn="1"/>
          </p:nvSpPr>
          <p:spPr>
            <a:xfrm>
              <a:off x="5822191" y="2897247"/>
              <a:ext cx="2239274" cy="13716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C2577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Click to edit Master title style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2" name="Round Same Side Corner Rectangle 31"/>
          <p:cNvSpPr/>
          <p:nvPr userDrawn="1"/>
        </p:nvSpPr>
        <p:spPr>
          <a:xfrm rot="10800000">
            <a:off x="1138101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 userDrawn="1"/>
        </p:nvSpPr>
        <p:spPr>
          <a:xfrm>
            <a:off x="11383823" y="63412"/>
            <a:ext cx="318748" cy="320954"/>
          </a:xfrm>
          <a:prstGeom prst="roundRect">
            <a:avLst>
              <a:gd name="adj" fmla="val 407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rgbClr val="0C2577"/>
                </a:solidFill>
                <a:latin typeface="Calibri"/>
                <a:cs typeface="Calibri"/>
              </a:rPr>
              <a:t>5</a:t>
            </a:r>
            <a:endParaRPr lang="en-US" sz="2000" dirty="0">
              <a:solidFill>
                <a:srgbClr val="0C2577"/>
              </a:solidFill>
              <a:latin typeface="Calibri"/>
              <a:cs typeface="Calibri"/>
            </a:endParaRPr>
          </a:p>
        </p:txBody>
      </p:sp>
      <p:sp>
        <p:nvSpPr>
          <p:cNvPr id="34" name="Round Same Side Corner Rectangle 33"/>
          <p:cNvSpPr/>
          <p:nvPr userDrawn="1"/>
        </p:nvSpPr>
        <p:spPr>
          <a:xfrm rot="10800000">
            <a:off x="1138101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0C2577"/>
              </a:gs>
              <a:gs pos="100000">
                <a:schemeClr val="accent5"/>
              </a:gs>
            </a:gsLst>
            <a:lin ang="10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1097812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98093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Round Same Side Corner Rectangle 36"/>
          <p:cNvSpPr/>
          <p:nvPr userDrawn="1"/>
        </p:nvSpPr>
        <p:spPr>
          <a:xfrm rot="10800000">
            <a:off x="10978129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0800000">
            <a:off x="10575238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10578050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0" name="Round Same Side Corner Rectangle 49"/>
          <p:cNvSpPr/>
          <p:nvPr userDrawn="1"/>
        </p:nvSpPr>
        <p:spPr>
          <a:xfrm rot="10800000">
            <a:off x="10575242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ound Same Side Corner Rectangle 50"/>
          <p:cNvSpPr/>
          <p:nvPr userDrawn="1"/>
        </p:nvSpPr>
        <p:spPr>
          <a:xfrm rot="10800000">
            <a:off x="10172352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>
            <a:off x="10175163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3" name="Round Same Side Corner Rectangle 52"/>
          <p:cNvSpPr/>
          <p:nvPr userDrawn="1"/>
        </p:nvSpPr>
        <p:spPr>
          <a:xfrm rot="10800000">
            <a:off x="10172356" y="0"/>
            <a:ext cx="321557" cy="11995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ound Same Side Corner Rectangle 53"/>
          <p:cNvSpPr/>
          <p:nvPr userDrawn="1"/>
        </p:nvSpPr>
        <p:spPr>
          <a:xfrm rot="10800000">
            <a:off x="9769465" y="-3"/>
            <a:ext cx="321557" cy="431802"/>
          </a:xfrm>
          <a:prstGeom prst="round2SameRect">
            <a:avLst>
              <a:gd name="adj1" fmla="val 17737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>
            <a:off x="9772276" y="63412"/>
            <a:ext cx="318748" cy="320954"/>
          </a:xfrm>
          <a:prstGeom prst="roundRect">
            <a:avLst>
              <a:gd name="adj" fmla="val 407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769463" y="0"/>
            <a:ext cx="321561" cy="119953"/>
          </a:xfrm>
          <a:prstGeom prst="rect">
            <a:avLst/>
          </a:prstGeom>
          <a:solidFill>
            <a:srgbClr val="FFFFFF"/>
          </a:solidFill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99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67331" y="3114675"/>
            <a:ext cx="2982589" cy="328227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10038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54835" y="3122227"/>
            <a:ext cx="2982589" cy="320675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6759" y="1484313"/>
            <a:ext cx="7980362" cy="127635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2245" y="1457325"/>
            <a:ext cx="10659506" cy="1303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52245" y="3214688"/>
            <a:ext cx="10659506" cy="25701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4631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4631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 rot="5400000">
            <a:off x="5819119" y="2637864"/>
            <a:ext cx="624114" cy="624114"/>
            <a:chOff x="2788280" y="3319733"/>
            <a:chExt cx="624114" cy="624114"/>
          </a:xfrm>
        </p:grpSpPr>
        <p:sp>
          <p:nvSpPr>
            <p:cNvPr id="19" name="Oval 18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81171"/>
              <a:ext cx="447400" cy="463378"/>
            </a:xfrm>
            <a:prstGeom prst="rect">
              <a:avLst/>
            </a:prstGeom>
          </p:spPr>
        </p:pic>
      </p:grpSp>
      <p:sp>
        <p:nvSpPr>
          <p:cNvPr id="15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/from stacked op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 userDrawn="1"/>
        </p:nvSpPr>
        <p:spPr bwMode="auto">
          <a:xfrm>
            <a:off x="475756" y="3047268"/>
            <a:ext cx="11226813" cy="2891572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2" name="Content Placeholder 5"/>
          <p:cNvSpPr txBox="1">
            <a:spLocks/>
          </p:cNvSpPr>
          <p:nvPr userDrawn="1"/>
        </p:nvSpPr>
        <p:spPr bwMode="auto">
          <a:xfrm>
            <a:off x="475756" y="1286002"/>
            <a:ext cx="11226813" cy="1587826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 smtClean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-196361" y="1958121"/>
            <a:ext cx="158782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>
            <a:off x="-848230" y="4371261"/>
            <a:ext cx="28915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5831070" y="2682556"/>
            <a:ext cx="624114" cy="624114"/>
            <a:chOff x="2788280" y="3319733"/>
            <a:chExt cx="624114" cy="624114"/>
          </a:xfrm>
        </p:grpSpPr>
        <p:sp>
          <p:nvSpPr>
            <p:cNvPr id="20" name="Oval 19"/>
            <p:cNvSpPr/>
            <p:nvPr/>
          </p:nvSpPr>
          <p:spPr>
            <a:xfrm>
              <a:off x="2788280" y="3319733"/>
              <a:ext cx="624114" cy="62411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EFEF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956" y="3369448"/>
              <a:ext cx="447400" cy="463378"/>
            </a:xfrm>
            <a:prstGeom prst="rect">
              <a:avLst/>
            </a:prstGeom>
          </p:spPr>
        </p:pic>
      </p:grpSp>
      <p:sp>
        <p:nvSpPr>
          <p:cNvPr id="24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906575" y="1740306"/>
            <a:ext cx="10505176" cy="855407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906575" y="3628101"/>
            <a:ext cx="10505176" cy="2221802"/>
          </a:xfrm>
        </p:spPr>
        <p:txBody>
          <a:bodyPr/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06234" y="1376363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01322" y="3159436"/>
            <a:ext cx="1865313" cy="276225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475439"/>
            <a:ext cx="11226813" cy="1412024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475756" y="2891133"/>
            <a:ext cx="11226813" cy="1410871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1301953"/>
            <a:ext cx="11226813" cy="141222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0" y="1455738"/>
            <a:ext cx="10529331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6" y="3043568"/>
            <a:ext cx="10529331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0" y="4602567"/>
            <a:ext cx="10529331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1 plus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549014" y="2866573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566925" y="4462950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525132" y="1286005"/>
            <a:ext cx="6674984" cy="1428171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 rot="16200000">
            <a:off x="-116531" y="1878294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 userDrawn="1"/>
        </p:nvSpPr>
        <p:spPr>
          <a:xfrm rot="16200000">
            <a:off x="-116531" y="3466122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>
            <a:off x="-116531" y="5067731"/>
            <a:ext cx="1428171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594827" y="1286005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594827" y="2873832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594827" y="4475441"/>
            <a:ext cx="4107741" cy="1428169"/>
          </a:xfrm>
          <a:prstGeom prst="roundRect">
            <a:avLst>
              <a:gd name="adj" fmla="val 4501"/>
            </a:avLst>
          </a:prstGeom>
          <a:solidFill>
            <a:schemeClr val="tx1"/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2421" y="1455738"/>
            <a:ext cx="6142494" cy="125843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0147" y="3043568"/>
            <a:ext cx="6142494" cy="1258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2421" y="4602567"/>
            <a:ext cx="6142494" cy="125843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rows to/from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2044625"/>
            <a:ext cx="448078" cy="4640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3528883"/>
            <a:ext cx="448078" cy="4640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50" y="5002791"/>
            <a:ext cx="448078" cy="464080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96934" y="1693046"/>
            <a:ext cx="4691066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96934" y="3177765"/>
            <a:ext cx="4691066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96934" y="4667411"/>
            <a:ext cx="4691066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597423" y="1691545"/>
            <a:ext cx="4814328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597423" y="3176264"/>
            <a:ext cx="4814328" cy="12391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597423" y="4665910"/>
            <a:ext cx="4814328" cy="1233498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896934" y="1319750"/>
            <a:ext cx="4691066" cy="223715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597423" y="1319751"/>
            <a:ext cx="4814328" cy="204788"/>
          </a:xfrm>
        </p:spPr>
        <p:txBody>
          <a:bodyPr/>
          <a:lstStyle>
            <a:lvl1pPr algn="l"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x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525134" y="1286003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 userDrawn="1"/>
        </p:nvSpPr>
        <p:spPr bwMode="auto">
          <a:xfrm>
            <a:off x="475756" y="2506408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1" name="Content Placeholder 5"/>
          <p:cNvSpPr txBox="1">
            <a:spLocks/>
          </p:cNvSpPr>
          <p:nvPr userDrawn="1"/>
        </p:nvSpPr>
        <p:spPr bwMode="auto">
          <a:xfrm>
            <a:off x="475756" y="3726814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52" name="Content Placeholder 5"/>
          <p:cNvSpPr txBox="1">
            <a:spLocks/>
          </p:cNvSpPr>
          <p:nvPr userDrawn="1"/>
        </p:nvSpPr>
        <p:spPr bwMode="auto">
          <a:xfrm>
            <a:off x="475756" y="4947219"/>
            <a:ext cx="11226813" cy="1046967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</a:pP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 rot="16200000">
            <a:off x="93941" y="1687691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 Same Side Corner Rectangle 66"/>
          <p:cNvSpPr/>
          <p:nvPr userDrawn="1"/>
        </p:nvSpPr>
        <p:spPr>
          <a:xfrm rot="16200000">
            <a:off x="93939" y="4128502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 Same Side Corner Rectangle 67"/>
          <p:cNvSpPr/>
          <p:nvPr userDrawn="1"/>
        </p:nvSpPr>
        <p:spPr>
          <a:xfrm rot="16200000">
            <a:off x="93939" y="5348907"/>
            <a:ext cx="1046968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 Same Side Corner Rectangle 68"/>
          <p:cNvSpPr/>
          <p:nvPr userDrawn="1"/>
        </p:nvSpPr>
        <p:spPr>
          <a:xfrm rot="16200000">
            <a:off x="93941" y="2908096"/>
            <a:ext cx="1046969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54990" y="1403350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54990" y="2623097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954990" y="3844162"/>
            <a:ext cx="10456761" cy="9302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54990" y="5063909"/>
            <a:ext cx="10456761" cy="93027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 progres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 userDrawn="1"/>
        </p:nvGrpSpPr>
        <p:grpSpPr>
          <a:xfrm>
            <a:off x="2932591" y="1280427"/>
            <a:ext cx="8825425" cy="230872"/>
            <a:chOff x="2201735" y="1280427"/>
            <a:chExt cx="6625971" cy="230872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47274" y="1397537"/>
              <a:ext cx="6538804" cy="0"/>
            </a:xfrm>
            <a:prstGeom prst="straightConnector1">
              <a:avLst/>
            </a:prstGeom>
            <a:ln w="28575" cap="rnd" cmpd="sng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35" y="1280427"/>
              <a:ext cx="222911" cy="230872"/>
            </a:xfrm>
            <a:prstGeom prst="rect">
              <a:avLst/>
            </a:prstGeom>
          </p:spPr>
        </p:pic>
        <p:pic>
          <p:nvPicPr>
            <p:cNvPr id="64" name="Picture 63" descr="CATO_PPT_elements-39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10068" y="1284659"/>
              <a:ext cx="217638" cy="225411"/>
            </a:xfrm>
            <a:prstGeom prst="rect">
              <a:avLst/>
            </a:prstGeom>
          </p:spPr>
        </p:pic>
      </p:grpSp>
      <p:sp>
        <p:nvSpPr>
          <p:cNvPr id="2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932591" y="1067489"/>
            <a:ext cx="2115777" cy="19723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9841562" y="1067489"/>
            <a:ext cx="2035175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0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x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 userDrawn="1"/>
        </p:nvSpPr>
        <p:spPr bwMode="auto">
          <a:xfrm>
            <a:off x="475756" y="4563359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-71223" y="5113038"/>
            <a:ext cx="1337555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/>
          <p:cNvSpPr txBox="1">
            <a:spLocks/>
          </p:cNvSpPr>
          <p:nvPr userDrawn="1"/>
        </p:nvSpPr>
        <p:spPr bwMode="auto">
          <a:xfrm>
            <a:off x="475756" y="3079388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7" name="Content Placeholder 5"/>
          <p:cNvSpPr txBox="1">
            <a:spLocks/>
          </p:cNvSpPr>
          <p:nvPr userDrawn="1"/>
        </p:nvSpPr>
        <p:spPr bwMode="auto">
          <a:xfrm>
            <a:off x="475756" y="1597786"/>
            <a:ext cx="11226813" cy="1337553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137160" rIns="274320" bIns="13716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>
            <a:off x="-71222" y="2147465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>
            <a:off x="-71222" y="3629069"/>
            <a:ext cx="1337553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2993244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2993244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2993244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5892358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8791190" y="1600482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5892358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5892358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8791190" y="4566054"/>
            <a:ext cx="0" cy="1337554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8791190" y="3082089"/>
            <a:ext cx="0" cy="1337553"/>
          </a:xfrm>
          <a:prstGeom prst="line">
            <a:avLst/>
          </a:prstGeom>
          <a:ln w="9525" cmpd="sng"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6770" y="1728788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65269" y="3193873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3768" y="4686117"/>
            <a:ext cx="1950501" cy="1209675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33108" y="1765000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52582" y="176349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966284" y="1772552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40660" y="32234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134" y="32219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973836" y="32309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140660" y="4722329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060134" y="4720828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973836" y="4729881"/>
            <a:ext cx="2575866" cy="117033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3147143" y="1330026"/>
            <a:ext cx="2569384" cy="190221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6089902" y="1330026"/>
            <a:ext cx="2546098" cy="206674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8966285" y="1322474"/>
            <a:ext cx="2575866" cy="214226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71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592329" y="2441566"/>
            <a:ext cx="10944117" cy="646405"/>
          </a:xfrm>
          <a:prstGeom prst="roundRect">
            <a:avLst>
              <a:gd name="adj" fmla="val 15046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592329" y="3193566"/>
            <a:ext cx="10944117" cy="646405"/>
          </a:xfrm>
          <a:prstGeom prst="roundRect">
            <a:avLst>
              <a:gd name="adj" fmla="val 12940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592329" y="3944610"/>
            <a:ext cx="10944117" cy="646405"/>
          </a:xfrm>
          <a:prstGeom prst="roundRect">
            <a:avLst>
              <a:gd name="adj" fmla="val 15112"/>
            </a:avLst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  <a:p>
            <a:endParaRPr lang="en-US" dirty="0">
              <a:solidFill>
                <a:srgbClr val="6E6F71"/>
              </a:solidFill>
              <a:latin typeface="Calibri"/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>
            <a:off x="390919" y="4146016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>
            <a:off x="390919" y="3394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>
            <a:off x="390919" y="2642971"/>
            <a:ext cx="646407" cy="2435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8592" y="2583615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8592" y="3348141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88592" y="4086660"/>
            <a:ext cx="10318037" cy="387350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5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54" name="Content Placeholder 5"/>
          <p:cNvSpPr txBox="1">
            <a:spLocks/>
          </p:cNvSpPr>
          <p:nvPr userDrawn="1"/>
        </p:nvSpPr>
        <p:spPr bwMode="auto">
          <a:xfrm>
            <a:off x="620403" y="1286001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592327" y="204578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4" name="Content Placeholder 5"/>
          <p:cNvSpPr txBox="1">
            <a:spLocks/>
          </p:cNvSpPr>
          <p:nvPr userDrawn="1"/>
        </p:nvSpPr>
        <p:spPr bwMode="auto">
          <a:xfrm>
            <a:off x="592327" y="280556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5" name="Content Placeholder 5"/>
          <p:cNvSpPr txBox="1">
            <a:spLocks/>
          </p:cNvSpPr>
          <p:nvPr userDrawn="1"/>
        </p:nvSpPr>
        <p:spPr bwMode="auto">
          <a:xfrm>
            <a:off x="592327" y="3565348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6" name="Content Placeholder 5"/>
          <p:cNvSpPr txBox="1">
            <a:spLocks/>
          </p:cNvSpPr>
          <p:nvPr userDrawn="1"/>
        </p:nvSpPr>
        <p:spPr bwMode="auto">
          <a:xfrm>
            <a:off x="592327" y="4325125"/>
            <a:ext cx="11110240" cy="586341"/>
          </a:xfrm>
          <a:prstGeom prst="roundRect">
            <a:avLst>
              <a:gd name="adj" fmla="val 16289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5760" tIns="0" rIns="18288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1800" dirty="0">
              <a:solidFill>
                <a:srgbClr val="EF6F00"/>
              </a:solidFill>
            </a:endParaRPr>
          </a:p>
        </p:txBody>
      </p:sp>
      <p:sp>
        <p:nvSpPr>
          <p:cNvPr id="38" name="Round Same Side Corner Rectangle 37"/>
          <p:cNvSpPr/>
          <p:nvPr userDrawn="1"/>
        </p:nvSpPr>
        <p:spPr>
          <a:xfrm rot="16200000">
            <a:off x="420952" y="145738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 Side Corner Rectangle 38"/>
          <p:cNvSpPr/>
          <p:nvPr userDrawn="1"/>
        </p:nvSpPr>
        <p:spPr>
          <a:xfrm rot="16200000">
            <a:off x="420952" y="221716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 Same Side Corner Rectangle 39"/>
          <p:cNvSpPr/>
          <p:nvPr userDrawn="1"/>
        </p:nvSpPr>
        <p:spPr>
          <a:xfrm rot="16200000">
            <a:off x="420952" y="2976943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 userDrawn="1"/>
        </p:nvSpPr>
        <p:spPr>
          <a:xfrm rot="16200000">
            <a:off x="420952" y="373672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 userDrawn="1"/>
        </p:nvSpPr>
        <p:spPr>
          <a:xfrm rot="16200000">
            <a:off x="420952" y="4496500"/>
            <a:ext cx="586343" cy="24358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6648" y="1428228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36210" y="2207910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48736" y="2971014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38298" y="3750696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36210" y="4484705"/>
            <a:ext cx="6919607" cy="387350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337623" y="1430316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327185" y="2209998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339711" y="2973102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29273" y="3752784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327185" y="4486793"/>
            <a:ext cx="3072040" cy="387350"/>
          </a:xfr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51" b="3497"/>
          <a:stretch/>
        </p:blipFill>
        <p:spPr>
          <a:xfrm>
            <a:off x="249" y="143"/>
            <a:ext cx="12179052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color block section + text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3" name="Content Placeholder 5"/>
          <p:cNvSpPr txBox="1">
            <a:spLocks/>
          </p:cNvSpPr>
          <p:nvPr userDrawn="1"/>
        </p:nvSpPr>
        <p:spPr bwMode="auto">
          <a:xfrm>
            <a:off x="494913" y="1681880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Round Same Side Corner Rectangle 15"/>
          <p:cNvSpPr/>
          <p:nvPr userDrawn="1"/>
        </p:nvSpPr>
        <p:spPr>
          <a:xfrm>
            <a:off x="5340694" y="1817929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40694" y="1817930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8" name="Content Placeholder 5"/>
          <p:cNvSpPr txBox="1">
            <a:spLocks/>
          </p:cNvSpPr>
          <p:nvPr userDrawn="1"/>
        </p:nvSpPr>
        <p:spPr bwMode="auto">
          <a:xfrm>
            <a:off x="475756" y="2800663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19" name="Round Same Side Corner Rectangle 18"/>
          <p:cNvSpPr/>
          <p:nvPr userDrawn="1"/>
        </p:nvSpPr>
        <p:spPr>
          <a:xfrm>
            <a:off x="5340694" y="2940250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5340694" y="2940251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1" name="Content Placeholder 5"/>
          <p:cNvSpPr txBox="1">
            <a:spLocks/>
          </p:cNvSpPr>
          <p:nvPr userDrawn="1"/>
        </p:nvSpPr>
        <p:spPr bwMode="auto">
          <a:xfrm>
            <a:off x="475756" y="3922984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2" name="Round Same Side Corner Rectangle 21"/>
          <p:cNvSpPr/>
          <p:nvPr userDrawn="1"/>
        </p:nvSpPr>
        <p:spPr>
          <a:xfrm>
            <a:off x="5340694" y="4062571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 userDrawn="1"/>
        </p:nvSpPr>
        <p:spPr>
          <a:xfrm>
            <a:off x="5340694" y="4062572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Content Placeholder 5"/>
          <p:cNvSpPr txBox="1">
            <a:spLocks/>
          </p:cNvSpPr>
          <p:nvPr userDrawn="1"/>
        </p:nvSpPr>
        <p:spPr bwMode="auto">
          <a:xfrm>
            <a:off x="475756" y="5045305"/>
            <a:ext cx="11226813" cy="948883"/>
          </a:xfrm>
          <a:prstGeom prst="roundRect">
            <a:avLst>
              <a:gd name="adj" fmla="val 10034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400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>
            <a:off x="5340694" y="5184892"/>
            <a:ext cx="618865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340694" y="5184893"/>
            <a:ext cx="6188653" cy="676780"/>
          </a:xfrm>
          <a:prstGeom prst="roundRect">
            <a:avLst>
              <a:gd name="adj" fmla="val 7950"/>
            </a:avLst>
          </a:prstGeom>
          <a:noFill/>
          <a:ln w="12700" cmpd="sng">
            <a:gradFill flip="none" rotWithShape="1">
              <a:gsLst>
                <a:gs pos="8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 anchorCtr="0"/>
          <a:lstStyle/>
          <a:p>
            <a:endParaRPr lang="en-US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17973" y="202723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16472" y="3157362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516472" y="4261828"/>
            <a:ext cx="5837215" cy="466725"/>
          </a:xfrm>
        </p:spPr>
        <p:txBody>
          <a:bodyPr/>
          <a:lstStyle>
            <a:lvl1pPr algn="ctr"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14971" y="5391952"/>
            <a:ext cx="5837215" cy="466725"/>
          </a:xfrm>
        </p:spPr>
        <p:txBody>
          <a:bodyPr/>
          <a:lstStyle>
            <a:lvl1pPr algn="ctr">
              <a:defRPr sz="18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245" y="1817688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50744" y="2944245"/>
            <a:ext cx="4284212" cy="796245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50744" y="4058791"/>
            <a:ext cx="4284212" cy="813073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9243" y="5185348"/>
            <a:ext cx="4284212" cy="796245"/>
          </a:xfrm>
        </p:spPr>
        <p:txBody>
          <a:bodyPr/>
          <a:lstStyle>
            <a:lvl1pPr>
              <a:defRPr sz="1600">
                <a:solidFill>
                  <a:srgbClr val="7030A0"/>
                </a:solidFill>
              </a:defRPr>
            </a:lvl1pPr>
            <a:lvl2pPr>
              <a:defRPr sz="1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752245" y="1403951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58513" y="1411503"/>
            <a:ext cx="3149486" cy="204788"/>
          </a:xfrm>
        </p:spPr>
        <p:txBody>
          <a:bodyPr/>
          <a:lstStyle>
            <a:lvl1pPr>
              <a:defRPr sz="1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73220688"/>
              </p:ext>
            </p:extLst>
          </p:nvPr>
        </p:nvGraphicFramePr>
        <p:xfrm>
          <a:off x="586055" y="1632768"/>
          <a:ext cx="11024809" cy="362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50"/>
                <a:gridCol w="6848359"/>
              </a:tblGrid>
              <a:tr h="41342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C2577"/>
                        </a:gs>
                        <a:gs pos="100000">
                          <a:schemeClr val="accent5"/>
                        </a:gs>
                      </a:gsLst>
                      <a:lin ang="16200000" scaled="0"/>
                      <a:tileRect/>
                    </a:gra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pPr marL="165100" indent="-165100"/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4147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121793" marR="121793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2" y="220980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027972" y="220980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79771" y="283244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26471" y="283244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9771" y="3462820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26471" y="3462820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778270" y="4085463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024970" y="4085463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778270" y="4753912"/>
            <a:ext cx="3748685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024970" y="4753912"/>
            <a:ext cx="6457838" cy="4159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9771" y="1719437"/>
            <a:ext cx="3748685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026471" y="1719437"/>
            <a:ext cx="6457838" cy="4159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lor blo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3584" y="1106384"/>
            <a:ext cx="5524190" cy="4897456"/>
          </a:xfrm>
          <a:prstGeom prst="roundRect">
            <a:avLst>
              <a:gd name="adj" fmla="val 1932"/>
            </a:avLst>
          </a:prstGeom>
          <a:gradFill flip="none" rotWithShape="1">
            <a:gsLst>
              <a:gs pos="0">
                <a:schemeClr val="accent2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08966" y="4513701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Rounded Rectangle 41"/>
          <p:cNvSpPr/>
          <p:nvPr userDrawn="1"/>
        </p:nvSpPr>
        <p:spPr>
          <a:xfrm>
            <a:off x="608966" y="1574138"/>
            <a:ext cx="5221005" cy="1375521"/>
          </a:xfrm>
          <a:prstGeom prst="roundRect">
            <a:avLst>
              <a:gd name="adj" fmla="val 484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>
            <a:off x="608966" y="3040429"/>
            <a:ext cx="5221005" cy="1375521"/>
          </a:xfrm>
          <a:prstGeom prst="roundRect">
            <a:avLst>
              <a:gd name="adj" fmla="val 42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4" name="Rounded Rectangle 43"/>
          <p:cNvSpPr/>
          <p:nvPr userDrawn="1"/>
        </p:nvSpPr>
        <p:spPr>
          <a:xfrm>
            <a:off x="6138450" y="1106386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4"/>
              </a:gs>
              <a:gs pos="85000">
                <a:schemeClr val="accent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>
            <a:off x="6138450" y="3623568"/>
            <a:ext cx="5565385" cy="2387831"/>
          </a:xfrm>
          <a:prstGeom prst="roundRect">
            <a:avLst>
              <a:gd name="adj" fmla="val 3618"/>
            </a:avLst>
          </a:prstGeom>
          <a:gradFill flip="none" rotWithShape="1">
            <a:gsLst>
              <a:gs pos="0">
                <a:schemeClr val="accent6"/>
              </a:gs>
              <a:gs pos="85000">
                <a:schemeClr val="accent5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>
            <a:off x="6278933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>
            <a:off x="8976299" y="1574140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>
            <a:off x="6278933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>
            <a:off x="8976299" y="4083764"/>
            <a:ext cx="2563872" cy="1805459"/>
          </a:xfrm>
          <a:prstGeom prst="roundRect">
            <a:avLst>
              <a:gd name="adj" fmla="val 32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81273" y="1175763"/>
            <a:ext cx="4908327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66017" y="1159931"/>
            <a:ext cx="504573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09559" y="3712458"/>
            <a:ext cx="4719594" cy="46831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75653" y="169304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409559" y="4198876"/>
            <a:ext cx="2255470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09413" y="1674585"/>
            <a:ext cx="2255616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101763" y="4189021"/>
            <a:ext cx="2309987" cy="1708449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775653" y="3145471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75653" y="4627796"/>
            <a:ext cx="4913947" cy="1219747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101763" y="1652817"/>
            <a:ext cx="2309988" cy="1716700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r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34" name="Rounded Rectangle 33"/>
          <p:cNvSpPr/>
          <p:nvPr userDrawn="1"/>
        </p:nvSpPr>
        <p:spPr>
          <a:xfrm>
            <a:off x="2902258" y="1707449"/>
            <a:ext cx="5730314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2902258" y="2641971"/>
            <a:ext cx="5730315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7512803" y="2353239"/>
            <a:ext cx="0" cy="1221732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 userDrawn="1"/>
        </p:nvSpPr>
        <p:spPr>
          <a:xfrm>
            <a:off x="6537160" y="2729395"/>
            <a:ext cx="1978000" cy="559504"/>
          </a:xfrm>
          <a:prstGeom prst="roundRect">
            <a:avLst>
              <a:gd name="adj" fmla="val 9461"/>
            </a:avLst>
          </a:prstGeom>
          <a:solidFill>
            <a:schemeClr val="bg1"/>
          </a:solidFill>
          <a:ln w="12700" cmpd="sng">
            <a:gradFill flip="none" rotWithShape="1">
              <a:gsLst>
                <a:gs pos="70000">
                  <a:schemeClr val="accent1"/>
                </a:gs>
                <a:gs pos="100000">
                  <a:schemeClr val="accent2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7113720" y="3775916"/>
            <a:ext cx="3869457" cy="1710484"/>
          </a:xfrm>
          <a:prstGeom prst="roundRect">
            <a:avLst>
              <a:gd name="adj" fmla="val 450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1217932" y="3775916"/>
            <a:ext cx="5673299" cy="738972"/>
          </a:xfrm>
          <a:prstGeom prst="roundRect">
            <a:avLst>
              <a:gd name="adj" fmla="val 135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5770351" y="3574971"/>
            <a:ext cx="3274620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5777296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9044971" y="3574971"/>
            <a:ext cx="0" cy="292036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9044971" y="4415492"/>
            <a:ext cx="0" cy="71798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7807407" y="4686939"/>
            <a:ext cx="2470826" cy="0"/>
          </a:xfrm>
          <a:prstGeom prst="line">
            <a:avLst/>
          </a:prstGeom>
          <a:ln w="9525" cmpd="sng">
            <a:solidFill>
              <a:srgbClr val="6E6F7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7807407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10278233" y="4686942"/>
            <a:ext cx="0" cy="446535"/>
          </a:xfrm>
          <a:prstGeom prst="line">
            <a:avLst/>
          </a:prstGeom>
          <a:ln w="9525" cmpd="sng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 userDrawn="1"/>
        </p:nvSpPr>
        <p:spPr>
          <a:xfrm>
            <a:off x="7266225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3" name="Round Same Side Corner Rectangle 62"/>
          <p:cNvSpPr/>
          <p:nvPr userDrawn="1"/>
        </p:nvSpPr>
        <p:spPr>
          <a:xfrm>
            <a:off x="6537158" y="2729394"/>
            <a:ext cx="1977999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Same Side Corner Rectangle 63"/>
          <p:cNvSpPr/>
          <p:nvPr userDrawn="1"/>
        </p:nvSpPr>
        <p:spPr>
          <a:xfrm>
            <a:off x="4802859" y="3867007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81017E"/>
              </a:gs>
              <a:gs pos="100000">
                <a:srgbClr val="DA008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 Same Side Corner Rectangle 64"/>
          <p:cNvSpPr/>
          <p:nvPr userDrawn="1"/>
        </p:nvSpPr>
        <p:spPr>
          <a:xfrm>
            <a:off x="8050916" y="3867006"/>
            <a:ext cx="1951292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 userDrawn="1"/>
        </p:nvSpPr>
        <p:spPr>
          <a:xfrm>
            <a:off x="4802860" y="3867007"/>
            <a:ext cx="1951292" cy="548482"/>
          </a:xfrm>
          <a:prstGeom prst="roundRect">
            <a:avLst>
              <a:gd name="adj" fmla="val 11766"/>
            </a:avLst>
          </a:prstGeom>
          <a:noFill/>
          <a:ln w="12700" cmpd="sng">
            <a:gradFill flip="none" rotWithShape="1">
              <a:gsLst>
                <a:gs pos="70000">
                  <a:srgbClr val="81017E"/>
                </a:gs>
                <a:gs pos="100000">
                  <a:srgbClr val="DA0081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rgbClr val="DA0081"/>
              </a:solidFill>
              <a:latin typeface="Calibri"/>
              <a:cs typeface="Calibri"/>
            </a:endParaRPr>
          </a:p>
        </p:txBody>
      </p:sp>
      <p:sp>
        <p:nvSpPr>
          <p:cNvPr id="70" name="Rounded Rectangle 69"/>
          <p:cNvSpPr/>
          <p:nvPr userDrawn="1"/>
        </p:nvSpPr>
        <p:spPr>
          <a:xfrm>
            <a:off x="8050919" y="3867007"/>
            <a:ext cx="1951292" cy="548482"/>
          </a:xfrm>
          <a:prstGeom prst="roundRect">
            <a:avLst>
              <a:gd name="adj" fmla="val 12991"/>
            </a:avLst>
          </a:prstGeom>
          <a:noFill/>
          <a:ln w="12700" cmpd="sng">
            <a:gradFill flip="none" rotWithShape="1">
              <a:gsLst>
                <a:gs pos="70000">
                  <a:schemeClr val="accent3"/>
                </a:gs>
                <a:gs pos="100000">
                  <a:schemeClr val="accent4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endParaRPr lang="en-US" sz="1400" dirty="0">
              <a:solidFill>
                <a:schemeClr val="accent3"/>
              </a:solidFill>
              <a:latin typeface="Calibri"/>
              <a:cs typeface="Calibri"/>
            </a:endParaRPr>
          </a:p>
        </p:txBody>
      </p:sp>
      <p:sp>
        <p:nvSpPr>
          <p:cNvPr id="71" name="Rounded Rectangle 70"/>
          <p:cNvSpPr/>
          <p:nvPr userDrawn="1"/>
        </p:nvSpPr>
        <p:spPr>
          <a:xfrm>
            <a:off x="8552362" y="4974916"/>
            <a:ext cx="1101333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72" name="Rounded Rectangle 71"/>
          <p:cNvSpPr/>
          <p:nvPr userDrawn="1"/>
        </p:nvSpPr>
        <p:spPr>
          <a:xfrm>
            <a:off x="9826171" y="4974916"/>
            <a:ext cx="995856" cy="407350"/>
          </a:xfrm>
          <a:prstGeom prst="roundRect">
            <a:avLst/>
          </a:prstGeom>
          <a:solidFill>
            <a:srgbClr val="FFFFFF"/>
          </a:solidFill>
          <a:ln>
            <a:solidFill>
              <a:srgbClr val="6E6F7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91440" rtlCol="0" anchor="ctr"/>
          <a:lstStyle/>
          <a:p>
            <a:pPr algn="ctr"/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Round Same Side Corner Rectangle 65"/>
          <p:cNvSpPr/>
          <p:nvPr userDrawn="1"/>
        </p:nvSpPr>
        <p:spPr>
          <a:xfrm>
            <a:off x="6563865" y="1804757"/>
            <a:ext cx="1951293" cy="1371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 userDrawn="1"/>
        </p:nvSpPr>
        <p:spPr>
          <a:xfrm>
            <a:off x="6563868" y="1804758"/>
            <a:ext cx="1951292" cy="548481"/>
          </a:xfrm>
          <a:prstGeom prst="roundRect">
            <a:avLst>
              <a:gd name="adj" fmla="val 10541"/>
            </a:avLst>
          </a:prstGeom>
          <a:noFill/>
          <a:ln w="12700" cmpd="sng">
            <a:gradFill flip="none" rotWithShape="1">
              <a:gsLst>
                <a:gs pos="70000">
                  <a:schemeClr val="accent5"/>
                </a:gs>
                <a:gs pos="100000">
                  <a:schemeClr val="accent6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lvl="0" algn="ctr"/>
            <a:endParaRPr lang="en-US" sz="1400" dirty="0">
              <a:solidFill>
                <a:schemeClr val="accent5"/>
              </a:solidFill>
              <a:latin typeface="Calibri"/>
              <a:cs typeface="Calibri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1452" y="1834016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21452" y="2758422"/>
            <a:ext cx="3292262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364343" y="3900586"/>
            <a:ext cx="3178628" cy="547687"/>
          </a:xfrm>
        </p:spPr>
        <p:txBody>
          <a:bodyPr/>
          <a:lstStyle>
            <a:lvl1pPr algn="r"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3867" y="2038803"/>
            <a:ext cx="1951289" cy="342900"/>
          </a:xfrm>
        </p:spPr>
        <p:txBody>
          <a:bodyPr/>
          <a:lstStyle>
            <a:lvl1pPr algn="ctr"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563868" y="2992033"/>
            <a:ext cx="1930438" cy="296866"/>
          </a:xfrm>
        </p:spPr>
        <p:txBody>
          <a:bodyPr/>
          <a:lstStyle>
            <a:lvl1pPr algn="ctr"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02859" y="4092695"/>
            <a:ext cx="1951291" cy="254000"/>
          </a:xfrm>
        </p:spPr>
        <p:txBody>
          <a:bodyPr/>
          <a:lstStyle>
            <a:lvl1pPr algn="ctr">
              <a:defRPr sz="1600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051251" y="4091595"/>
            <a:ext cx="1950960" cy="323894"/>
          </a:xfrm>
        </p:spPr>
        <p:txBody>
          <a:bodyPr/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266225" y="5047486"/>
            <a:ext cx="1096838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573215" y="5047486"/>
            <a:ext cx="1080479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9826171" y="5047486"/>
            <a:ext cx="995856" cy="396218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8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5"/>
          <p:cNvSpPr txBox="1">
            <a:spLocks/>
          </p:cNvSpPr>
          <p:nvPr userDrawn="1"/>
        </p:nvSpPr>
        <p:spPr bwMode="auto">
          <a:xfrm>
            <a:off x="563564" y="258972"/>
            <a:ext cx="1220827" cy="13934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60742" cy="3929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069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941534"/>
            <a:ext cx="10689771" cy="3929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58972"/>
            <a:ext cx="1397659" cy="1393436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18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81017E"/>
              </a:gs>
              <a:gs pos="100000">
                <a:srgbClr val="DA008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47829" cy="3929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9243" cy="1406594"/>
          </a:xfrm>
          <a:prstGeom prst="rect">
            <a:avLst/>
          </a:prstGeom>
          <a:solidFill>
            <a:srgbClr val="81017E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step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Round Same Side Corner Rectangle 9"/>
          <p:cNvSpPr/>
          <p:nvPr userDrawn="1"/>
        </p:nvSpPr>
        <p:spPr>
          <a:xfrm>
            <a:off x="304483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3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1999" y="1941534"/>
            <a:ext cx="10776857" cy="3929775"/>
          </a:xfrm>
        </p:spPr>
        <p:txBody>
          <a:bodyPr/>
          <a:lstStyle>
            <a:lvl1pPr>
              <a:defRPr sz="3000">
                <a:solidFill>
                  <a:srgbClr val="002060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5"/>
          <p:cNvSpPr txBox="1">
            <a:spLocks/>
          </p:cNvSpPr>
          <p:nvPr userDrawn="1"/>
        </p:nvSpPr>
        <p:spPr bwMode="auto">
          <a:xfrm>
            <a:off x="563564" y="245814"/>
            <a:ext cx="1301205" cy="1406594"/>
          </a:xfrm>
          <a:prstGeom prst="rect">
            <a:avLst/>
          </a:prstGeom>
          <a:solidFill>
            <a:srgbClr val="0C2577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000" dirty="0" smtClean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lang="en-US" sz="80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Q&amp;A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7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749" b="3497"/>
          <a:stretch/>
        </p:blipFill>
        <p:spPr>
          <a:xfrm>
            <a:off x="248" y="143"/>
            <a:ext cx="12179307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5799" y="1209675"/>
            <a:ext cx="5658567" cy="993775"/>
          </a:xfrm>
        </p:spPr>
        <p:txBody>
          <a:bodyPr/>
          <a:lstStyle>
            <a:lvl1pPr>
              <a:defRPr sz="3000">
                <a:solidFill>
                  <a:srgbClr val="7030A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95799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091" y="147425"/>
            <a:ext cx="3186752" cy="10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2"/>
          <p:cNvSpPr txBox="1">
            <a:spLocks/>
          </p:cNvSpPr>
          <p:nvPr userDrawn="1"/>
        </p:nvSpPr>
        <p:spPr bwMode="auto">
          <a:xfrm>
            <a:off x="750636" y="801264"/>
            <a:ext cx="5772481" cy="12958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67AB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accent1"/>
                </a:solidFill>
                <a:cs typeface="Calibri"/>
              </a:rPr>
              <a:t>Thank you.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4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50635" y="517525"/>
            <a:ext cx="10661116" cy="7684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55117" y="521208"/>
            <a:ext cx="10506760" cy="596900"/>
          </a:xfrm>
        </p:spPr>
        <p:txBody>
          <a:bodyPr>
            <a:normAutofit/>
          </a:bodyPr>
          <a:lstStyle>
            <a:lvl1pPr>
              <a:defRPr sz="2400" b="0">
                <a:solidFill>
                  <a:srgbClr val="067AB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15" y="5970247"/>
            <a:ext cx="2170692" cy="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7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" y="283"/>
            <a:ext cx="12179306" cy="6857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r="1749" b="3497"/>
          <a:stretch/>
        </p:blipFill>
        <p:spPr>
          <a:xfrm>
            <a:off x="0" y="143"/>
            <a:ext cx="12179555" cy="6857857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4"/>
            <a:ext cx="448266" cy="323882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1285" y="1209675"/>
            <a:ext cx="5658567" cy="99377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81285" y="2209800"/>
            <a:ext cx="4734335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51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50635" y="517525"/>
            <a:ext cx="10661116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0635" y="1814513"/>
            <a:ext cx="10654772" cy="41243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17930" y="6334573"/>
            <a:ext cx="7690298" cy="293688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© 2014 AT&amp;T Intellectual Property. All rights reserved. AT&amp;T and the AT&amp;T logo are trademarks of AT&amp;T Intellectual Property. 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35579" y="6302346"/>
            <a:ext cx="448266" cy="365125"/>
          </a:xfrm>
          <a:prstGeom prst="rect">
            <a:avLst/>
          </a:prstGeom>
        </p:spPr>
        <p:txBody>
          <a:bodyPr/>
          <a:lstStyle>
            <a:lvl1pPr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  <p:sldLayoutId id="2147484116" r:id="rId19"/>
    <p:sldLayoutId id="2147484117" r:id="rId20"/>
    <p:sldLayoutId id="2147484118" r:id="rId21"/>
    <p:sldLayoutId id="2147484120" r:id="rId22"/>
    <p:sldLayoutId id="2147484121" r:id="rId23"/>
    <p:sldLayoutId id="2147484122" r:id="rId24"/>
    <p:sldLayoutId id="2147484123" r:id="rId25"/>
    <p:sldLayoutId id="2147484124" r:id="rId26"/>
    <p:sldLayoutId id="2147484063" r:id="rId27"/>
    <p:sldLayoutId id="2147484146" r:id="rId28"/>
    <p:sldLayoutId id="2147484023" r:id="rId29"/>
    <p:sldLayoutId id="2147484060" r:id="rId30"/>
    <p:sldLayoutId id="2147484145" r:id="rId31"/>
    <p:sldLayoutId id="2147484147" r:id="rId32"/>
    <p:sldLayoutId id="2147484148" r:id="rId33"/>
    <p:sldLayoutId id="2147484042" r:id="rId34"/>
    <p:sldLayoutId id="2147484174" r:id="rId35"/>
    <p:sldLayoutId id="2147484175" r:id="rId36"/>
    <p:sldLayoutId id="2147484134" r:id="rId37"/>
    <p:sldLayoutId id="2147484135" r:id="rId38"/>
    <p:sldLayoutId id="2147484019" r:id="rId39"/>
    <p:sldLayoutId id="2147484133" r:id="rId40"/>
    <p:sldLayoutId id="2147484132" r:id="rId41"/>
    <p:sldLayoutId id="2147484136" r:id="rId42"/>
    <p:sldLayoutId id="2147484137" r:id="rId43"/>
    <p:sldLayoutId id="2147484152" r:id="rId44"/>
    <p:sldLayoutId id="2147484138" r:id="rId45"/>
    <p:sldLayoutId id="2147484141" r:id="rId46"/>
    <p:sldLayoutId id="2147484142" r:id="rId47"/>
    <p:sldLayoutId id="2147484139" r:id="rId48"/>
    <p:sldLayoutId id="2147484140" r:id="rId49"/>
    <p:sldLayoutId id="2147484144" r:id="rId50"/>
    <p:sldLayoutId id="2147484173" r:id="rId51"/>
    <p:sldLayoutId id="2147484143" r:id="rId52"/>
    <p:sldLayoutId id="2147484160" r:id="rId53"/>
    <p:sldLayoutId id="2147484125" r:id="rId54"/>
    <p:sldLayoutId id="2147484126" r:id="rId55"/>
    <p:sldLayoutId id="2147484127" r:id="rId56"/>
    <p:sldLayoutId id="2147484128" r:id="rId57"/>
    <p:sldLayoutId id="2147484129" r:id="rId58"/>
    <p:sldLayoutId id="2147484161" r:id="rId59"/>
    <p:sldLayoutId id="2147484162" r:id="rId60"/>
    <p:sldLayoutId id="2147484163" r:id="rId61"/>
    <p:sldLayoutId id="2147484164" r:id="rId62"/>
    <p:sldLayoutId id="2147484165" r:id="rId63"/>
    <p:sldLayoutId id="2147484166" r:id="rId64"/>
    <p:sldLayoutId id="2147484168" r:id="rId65"/>
    <p:sldLayoutId id="2147484167" r:id="rId66"/>
    <p:sldLayoutId id="2147484172" r:id="rId67"/>
    <p:sldLayoutId id="2147484171" r:id="rId68"/>
    <p:sldLayoutId id="2147484170" r:id="rId69"/>
    <p:sldLayoutId id="2147484169" r:id="rId70"/>
    <p:sldLayoutId id="2147484151" r:id="rId71"/>
    <p:sldLayoutId id="2147484150" r:id="rId72"/>
    <p:sldLayoutId id="2147484149" r:id="rId73"/>
    <p:sldLayoutId id="2147484155" r:id="rId74"/>
    <p:sldLayoutId id="2147484156" r:id="rId75"/>
    <p:sldLayoutId id="2147484157" r:id="rId76"/>
    <p:sldLayoutId id="2147484158" r:id="rId77"/>
    <p:sldLayoutId id="2147484159" r:id="rId78"/>
    <p:sldLayoutId id="2147484130" r:id="rId79"/>
    <p:sldLayoutId id="2147484131" r:id="rId80"/>
    <p:sldLayoutId id="2147484153" r:id="rId81"/>
    <p:sldLayoutId id="2147484154" r:id="rId8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067AB4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860425" indent="-174625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8604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30659@att.com" TargetMode="Externa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/>
              <a:t>AT&amp;T Proprietary (Internal Use Only) Not for use or disclosure outside the AT&amp;T companies except under written agreement.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Mobilithon</a:t>
            </a:r>
            <a:r>
              <a:rPr lang="en-US" sz="2800" dirty="0"/>
              <a:t>: Final Presentation Guidelines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spc="-30" dirty="0" smtClean="0">
                <a:latin typeface="Calibri" charset="0"/>
                <a:cs typeface="Calibri"/>
              </a:rPr>
              <a:t>August 4-6, 2014</a:t>
            </a:r>
            <a:endParaRPr lang="en-US" spc="-30" dirty="0">
              <a:cs typeface="Calibri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52" y="2276142"/>
            <a:ext cx="4065105" cy="16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Challenges/Roadblocks and Mitigation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14024"/>
              </p:ext>
            </p:extLst>
          </p:nvPr>
        </p:nvGraphicFramePr>
        <p:xfrm>
          <a:off x="788694" y="1443486"/>
          <a:ext cx="47702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649"/>
                <a:gridCol w="2670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Team Name &amp;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Application Vision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Demo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Tool and Assets Used</a:t>
            </a:r>
          </a:p>
          <a:p>
            <a:pPr marL="3429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cs typeface="ＭＳ Ｐゴシック" charset="0"/>
              </a:rPr>
              <a:t>Challenges/ Roadblocks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deck  provides the the </a:t>
            </a:r>
            <a:r>
              <a:rPr lang="en-US" dirty="0"/>
              <a:t>details  to be submitted at the end of app development  for the presentation to the </a:t>
            </a:r>
            <a:r>
              <a:rPr lang="en-US" dirty="0" smtClean="0"/>
              <a:t>Judges.</a:t>
            </a:r>
          </a:p>
          <a:p>
            <a:endParaRPr lang="en-US" dirty="0" smtClean="0"/>
          </a:p>
          <a:p>
            <a:pPr marL="0" lvl="2" indent="0">
              <a:spcAft>
                <a:spcPts val="800"/>
              </a:spcAft>
              <a:buSzTx/>
              <a:buNone/>
            </a:pP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Send the completed PowerPoint </a:t>
            </a:r>
            <a:r>
              <a:rPr lang="en-US" b="1" dirty="0">
                <a:solidFill>
                  <a:schemeClr val="accent1"/>
                </a:solidFill>
                <a:cs typeface="ＭＳ Ｐゴシック" charset="0"/>
              </a:rPr>
              <a:t>by </a:t>
            </a:r>
            <a:r>
              <a:rPr lang="en-US" b="1" dirty="0" smtClean="0">
                <a:solidFill>
                  <a:schemeClr val="accent1"/>
                </a:solidFill>
                <a:cs typeface="ＭＳ Ｐゴシック" charset="0"/>
              </a:rPr>
              <a:t>August 4</a:t>
            </a:r>
            <a:r>
              <a:rPr lang="en-US" b="1" baseline="30000" dirty="0" smtClean="0">
                <a:solidFill>
                  <a:schemeClr val="accent1"/>
                </a:solidFill>
                <a:cs typeface="ＭＳ Ｐゴシック" charset="0"/>
              </a:rPr>
              <a:t>th</a:t>
            </a:r>
            <a:r>
              <a:rPr lang="en-US" b="1" dirty="0" smtClean="0">
                <a:solidFill>
                  <a:schemeClr val="accent1"/>
                </a:solidFill>
                <a:cs typeface="ＭＳ Ｐゴシック" charset="0"/>
              </a:rPr>
              <a:t>, </a:t>
            </a:r>
            <a:r>
              <a:rPr lang="en-US" b="1" dirty="0">
                <a:solidFill>
                  <a:schemeClr val="accent1"/>
                </a:solidFill>
                <a:cs typeface="ＭＳ Ｐゴシック" charset="0"/>
              </a:rPr>
              <a:t>10am ET </a:t>
            </a:r>
            <a:r>
              <a:rPr lang="en-US" dirty="0">
                <a:solidFill>
                  <a:schemeClr val="accent1"/>
                </a:solidFill>
                <a:cs typeface="ＭＳ Ｐゴシック" charset="0"/>
              </a:rPr>
              <a:t>to </a:t>
            </a:r>
            <a:r>
              <a:rPr lang="en-US" dirty="0">
                <a:hlinkClick r:id="rId2"/>
              </a:rPr>
              <a:t>Mobilithon_Support Email</a:t>
            </a:r>
            <a:r>
              <a:rPr lang="en-US" b="1" dirty="0"/>
              <a:t> </a:t>
            </a:r>
          </a:p>
          <a:p>
            <a:endParaRPr lang="en-US" dirty="0" smtClean="0"/>
          </a:p>
          <a:p>
            <a:pPr marL="0" lvl="2" indent="0">
              <a:spcAft>
                <a:spcPts val="800"/>
              </a:spcAft>
              <a:buSzTx/>
              <a:buNone/>
            </a:pPr>
            <a:endParaRPr lang="en-US" dirty="0">
              <a:solidFill>
                <a:schemeClr val="accent1"/>
              </a:solidFill>
              <a:cs typeface="ＭＳ Ｐゴシック" charset="0"/>
            </a:endParaRPr>
          </a:p>
          <a:p>
            <a:pPr marL="0" lvl="2" indent="0">
              <a:spcAft>
                <a:spcPts val="800"/>
              </a:spcAft>
              <a:buSzTx/>
              <a:buNone/>
            </a:pPr>
            <a:endParaRPr lang="en-US" dirty="0">
              <a:solidFill>
                <a:schemeClr val="accent1"/>
              </a:solidFill>
              <a:cs typeface="ＭＳ Ｐゴシック" charset="0"/>
            </a:endParaRP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869" y="517525"/>
            <a:ext cx="10661116" cy="76847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1952" y="4869934"/>
            <a:ext cx="9904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Note</a:t>
            </a:r>
            <a:r>
              <a:rPr lang="en-US" dirty="0" smtClean="0"/>
              <a:t>: Each team will have </a:t>
            </a:r>
            <a:r>
              <a:rPr lang="en-US" b="1" dirty="0" smtClean="0"/>
              <a:t>10 minutes to present </a:t>
            </a:r>
            <a:r>
              <a:rPr lang="en-US" dirty="0" smtClean="0"/>
              <a:t>their application, and </a:t>
            </a:r>
            <a:r>
              <a:rPr lang="en-US" b="1" dirty="0" smtClean="0"/>
              <a:t>5mins for Q&amp;A </a:t>
            </a:r>
            <a:r>
              <a:rPr lang="en-US" dirty="0" smtClean="0"/>
              <a:t>with the judges. </a:t>
            </a:r>
          </a:p>
          <a:p>
            <a:r>
              <a:rPr lang="en-US" dirty="0" smtClean="0"/>
              <a:t>Key items for the judges would be team’s structure, Application Vision and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1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Team Name : </a:t>
            </a:r>
            <a:r>
              <a:rPr lang="en-US" dirty="0" err="1" smtClean="0"/>
              <a:t>BraveHackers</a:t>
            </a:r>
            <a:endParaRPr lang="en-US" dirty="0" smtClean="0"/>
          </a:p>
          <a:p>
            <a:r>
              <a:rPr lang="en-US" dirty="0" smtClean="0"/>
              <a:t>Total Team Size : 6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70467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2452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188" y="1293585"/>
            <a:ext cx="1376361" cy="181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64527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6" y="3782283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4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Cont..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and Team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56482"/>
              </p:ext>
            </p:extLst>
          </p:nvPr>
        </p:nvGraphicFramePr>
        <p:xfrm>
          <a:off x="626810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Maddi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&lt;vm7634@att.com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CSP,</a:t>
                      </a:r>
                      <a:r>
                        <a:rPr lang="en-US" baseline="0" dirty="0" smtClean="0"/>
                        <a:t> Black Flag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36709"/>
              </p:ext>
            </p:extLst>
          </p:nvPr>
        </p:nvGraphicFramePr>
        <p:xfrm>
          <a:off x="6351335" y="1286001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LOPEZ, MAURICIO &lt;ml5174@att.com&gt;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Emerging Product Portals Delivery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ML5174\Pictures\me-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188" y="1286002"/>
            <a:ext cx="1376361" cy="183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74537"/>
              </p:ext>
            </p:extLst>
          </p:nvPr>
        </p:nvGraphicFramePr>
        <p:xfrm>
          <a:off x="6351333" y="3782282"/>
          <a:ext cx="52882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BRAKKE,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STEVE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&lt;sb1960@att.com&gt;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Provisioning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AngularJS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186" y="3915359"/>
            <a:ext cx="1376361" cy="15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763231"/>
            <a:ext cx="1885949" cy="15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Brief description of the </a:t>
            </a:r>
            <a:r>
              <a:rPr lang="en-US" dirty="0" smtClean="0"/>
              <a:t>application vision that </a:t>
            </a:r>
            <a:r>
              <a:rPr lang="en-US" dirty="0"/>
              <a:t>the team is addressing and the </a:t>
            </a:r>
            <a:r>
              <a:rPr lang="en-US" dirty="0" smtClean="0"/>
              <a:t>Use Cases </a:t>
            </a:r>
            <a:r>
              <a:rPr lang="en-US" dirty="0"/>
              <a:t>that are implemented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Provide the name of the application developed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Business impact 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Type of the App developed : Native/Hybrid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Include the wireframes for the use cases – optional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Location of the code – Project name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Describe the level of completeness of the </a:t>
            </a:r>
            <a:r>
              <a:rPr lang="en-US" dirty="0" smtClean="0"/>
              <a:t>application  </a:t>
            </a:r>
            <a:r>
              <a:rPr lang="en-US" dirty="0"/>
              <a:t>- whether all the </a:t>
            </a:r>
            <a:r>
              <a:rPr lang="en-US" dirty="0" smtClean="0"/>
              <a:t>Use Cases </a:t>
            </a:r>
            <a:r>
              <a:rPr lang="en-US" dirty="0"/>
              <a:t>planned were implemented</a:t>
            </a:r>
          </a:p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Vision and Use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0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Embed Demo file or a link to recoding – </a:t>
            </a:r>
            <a:r>
              <a:rPr lang="en-US" b="1" dirty="0" smtClean="0"/>
              <a:t>mandatory</a:t>
            </a:r>
          </a:p>
          <a:p>
            <a:pPr marL="228600" indent="-1143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Present </a:t>
            </a:r>
            <a:r>
              <a:rPr lang="en-US" dirty="0"/>
              <a:t>recorded demo </a:t>
            </a:r>
            <a:endParaRPr lang="en-US" i="1" dirty="0"/>
          </a:p>
          <a:p>
            <a:pPr marL="114300"/>
            <a:endParaRPr lang="en-US" i="1" dirty="0" smtClean="0"/>
          </a:p>
          <a:p>
            <a:pPr marL="114300"/>
            <a:r>
              <a:rPr lang="en-US" sz="1800" b="1" u="sng" dirty="0" smtClean="0">
                <a:solidFill>
                  <a:schemeClr val="tx1"/>
                </a:solidFill>
              </a:rPr>
              <a:t>Note: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Do </a:t>
            </a:r>
            <a:r>
              <a:rPr lang="en-US" sz="1800" dirty="0">
                <a:solidFill>
                  <a:schemeClr val="tx1"/>
                </a:solidFill>
              </a:rPr>
              <a:t>not use ATT Connect for recording the demo. The final presentation to the judges will be done over ATT Connect, only one connect session is possible at a time</a:t>
            </a:r>
          </a:p>
          <a:p>
            <a:pPr marL="11430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pPr lvl="0"/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Tools, APIs and Assets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61505"/>
              </p:ext>
            </p:extLst>
          </p:nvPr>
        </p:nvGraphicFramePr>
        <p:xfrm>
          <a:off x="788695" y="1593346"/>
          <a:ext cx="6592796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511"/>
                <a:gridCol w="3886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Tools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Assetswit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of using the tool   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 tools used:</a:t>
                      </a:r>
                    </a:p>
                    <a:p>
                      <a:r>
                        <a:rPr lang="en-US" baseline="0" dirty="0" smtClean="0"/>
                        <a:t>NetBeans, Eclipse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had a good comparison of the Eclipse and NetBeans IDEs. Several of us started with Eclipse and switched to NetBeans after seeing some of its code generation features.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MFMP*</a:t>
                      </a:r>
                      <a:r>
                        <a:rPr lang="en-US" baseline="0" dirty="0" smtClean="0"/>
                        <a:t> Assets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CSP</a:t>
                      </a:r>
                      <a:r>
                        <a:rPr lang="en-US" baseline="0" dirty="0" smtClean="0"/>
                        <a:t> ( Global Login), and Black Flag SMS API with web application successfully.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8695" y="5709682"/>
            <a:ext cx="366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en-US" dirty="0" smtClean="0"/>
              <a:t>MFMP – Mobile First Meta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893" y="1106209"/>
            <a:ext cx="11226813" cy="4652837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Spent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2014 AT&amp;T Intellectual Property. All rights reserved. AT&amp;T and the AT&amp;T logo are trademarks of AT&amp;T Intellectual Property.</a:t>
            </a:r>
          </a:p>
          <a:p>
            <a:r>
              <a:rPr lang="en-US" dirty="0" smtClean="0"/>
              <a:t>AT&amp;T Proprietary (Internal Use Only) Not for use or disclosure outside the AT&amp;T companies except under written agreement.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2723"/>
              </p:ext>
            </p:extLst>
          </p:nvPr>
        </p:nvGraphicFramePr>
        <p:xfrm>
          <a:off x="750635" y="1774452"/>
          <a:ext cx="58443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3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Team Effort spent on developing the App :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effort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effort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effort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635" y="3618077"/>
            <a:ext cx="883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+mn-lt"/>
              </a:rPr>
              <a:t>Note : Provide 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the total hours spent and splitting it into Planning/Dev/Test efforts is optional.</a:t>
            </a:r>
          </a:p>
        </p:txBody>
      </p:sp>
    </p:spTree>
    <p:extLst>
      <p:ext uri="{BB962C8B-B14F-4D97-AF65-F5344CB8AC3E}">
        <p14:creationId xmlns:p14="http://schemas.microsoft.com/office/powerpoint/2010/main" val="1653743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2014PPT_TEMPLATE_INTERNAL_WIDE">
  <a:themeElements>
    <a:clrScheme name="CATO compliant">
      <a:dk1>
        <a:srgbClr val="000000"/>
      </a:dk1>
      <a:lt1>
        <a:sysClr val="window" lastClr="FFFFFF"/>
      </a:lt1>
      <a:dk2>
        <a:srgbClr val="666666"/>
      </a:dk2>
      <a:lt2>
        <a:srgbClr val="EFEFEF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67AB4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ATT_2014PPT_TEMPLATE_INTERNAL_WIDE</Template>
  <TotalTime>7107</TotalTime>
  <Words>883</Words>
  <Application>Microsoft Office PowerPoint</Application>
  <PresentationFormat>Custom</PresentationFormat>
  <Paragraphs>134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ATT_2014PPT_TEMPLATE_INTERNAL_WIDE</vt:lpstr>
      <vt:lpstr>PowerPoint Presentation</vt:lpstr>
      <vt:lpstr>Contents</vt:lpstr>
      <vt:lpstr>Introduction</vt:lpstr>
      <vt:lpstr>Team Name and Team Structure</vt:lpstr>
      <vt:lpstr>Team Name and Team Structure</vt:lpstr>
      <vt:lpstr>Application Vision and Use Cases</vt:lpstr>
      <vt:lpstr>Demo</vt:lpstr>
      <vt:lpstr>Tools, APIs and Assets Used</vt:lpstr>
      <vt:lpstr>Efforts Spent</vt:lpstr>
      <vt:lpstr>Challenges/Roadblocks and Mitigation </vt:lpstr>
    </vt:vector>
  </TitlesOfParts>
  <Company>AT&amp;T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this slide before using this template</dc:title>
  <dc:creator>Amanda Faticone</dc:creator>
  <cp:lastModifiedBy>CDT User</cp:lastModifiedBy>
  <cp:revision>142</cp:revision>
  <cp:lastPrinted>2014-01-22T22:43:08Z</cp:lastPrinted>
  <dcterms:created xsi:type="dcterms:W3CDTF">2014-02-26T16:45:59Z</dcterms:created>
  <dcterms:modified xsi:type="dcterms:W3CDTF">2014-08-03T00:00:57Z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